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3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53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6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6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2020/2/28</a:t>
            </a:fld>
            <a:endParaRPr lang="zh-CN" altLang="en-US"/>
          </a:p>
        </p:txBody>
      </p:sp>
      <p:sp>
        <p:nvSpPr>
          <p:cNvPr id="10486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2020/2/28</a:t>
            </a:fld>
            <a:endParaRPr lang="zh-CN" altLang="en-US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2020/2/28</a:t>
            </a:fld>
            <a:endParaRPr lang="zh-CN" altLang="en-US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2020/2/28</a:t>
            </a:fld>
            <a:endParaRPr lang="zh-CN" altLang="en-US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1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2020/2/28</a:t>
            </a:fld>
            <a:endParaRPr lang="zh-CN" altLang="en-US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2020/2/28</a:t>
            </a:fld>
            <a:endParaRPr lang="zh-CN" altLang="en-US"/>
          </a:p>
        </p:txBody>
      </p:sp>
      <p:sp>
        <p:nvSpPr>
          <p:cNvPr id="10486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2020/2/28</a:t>
            </a:fld>
            <a:endParaRPr lang="zh-CN" altLang="en-US"/>
          </a:p>
        </p:txBody>
      </p:sp>
      <p:sp>
        <p:nvSpPr>
          <p:cNvPr id="104862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2020/2/28</a:t>
            </a:fld>
            <a:endParaRPr lang="zh-CN" altLang="en-US"/>
          </a:p>
        </p:txBody>
      </p:sp>
      <p:sp>
        <p:nvSpPr>
          <p:cNvPr id="104863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2020/2/28</a:t>
            </a:fld>
            <a:endParaRPr lang="zh-CN" altLang="en-US"/>
          </a:p>
        </p:txBody>
      </p:sp>
      <p:sp>
        <p:nvSpPr>
          <p:cNvPr id="104863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2020/2/28</a:t>
            </a:fld>
            <a:endParaRPr lang="zh-CN" altLang="en-US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5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5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2020/2/28</a:t>
            </a:fld>
            <a:endParaRPr lang="zh-CN" altLang="en-US"/>
          </a:p>
        </p:txBody>
      </p:sp>
      <p:sp>
        <p:nvSpPr>
          <p:cNvPr id="10485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2020/2/28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0486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IN"/>
              <a:t>Defination of natural resource in economic development....</a:t>
            </a:r>
            <a:endParaRPr lang="en-IN"/>
          </a:p>
        </p:txBody>
      </p:sp>
      <p:sp>
        <p:nvSpPr>
          <p:cNvPr id="1048612" name="Content Placeholder 10486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IN" sz="2800"/>
              <a:t>Mineral, power and forest resource are the foundation of economic development.</a:t>
            </a:r>
            <a:endParaRPr lang="en-IN" sz="2800"/>
          </a:p>
          <a:p>
            <a:r>
              <a:rPr lang="en-US" altLang="en-IN" sz="2800"/>
              <a:t>They help in giving an initial push to the raising of production in all source of economy.</a:t>
            </a:r>
            <a:endParaRPr lang="en-IN" sz="2800"/>
          </a:p>
          <a:p>
            <a:r>
              <a:rPr lang="en-US" altLang="en-IN" sz="2800"/>
              <a:t>If the quality of manpower is hight of a country, it will make best use of natural resource and attain development in shortest period of tim.</a:t>
            </a:r>
            <a:endParaRPr lang="en-IN" sz="2800"/>
          </a:p>
          <a:p>
            <a:r>
              <a:rPr lang="en-US" altLang="en-IN" sz="2800"/>
              <a:t>Human and natural resource both determining factors of economic development.</a:t>
            </a:r>
            <a:endParaRPr lang="en-IN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0486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IN"/>
              <a:t>Mineral resource....</a:t>
            </a:r>
            <a:endParaRPr lang="en-IN"/>
          </a:p>
        </p:txBody>
      </p:sp>
      <p:sp>
        <p:nvSpPr>
          <p:cNvPr id="1048614" name="Content Placeholder 10486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IN" sz="3000"/>
              <a:t>The minerals, like the forest are the precious wealth of a country.</a:t>
            </a:r>
            <a:endParaRPr lang="en-IN" sz="3000"/>
          </a:p>
          <a:p>
            <a:r>
              <a:rPr lang="en-US" altLang="en-IN" sz="3000"/>
              <a:t> These are extracted from earth.</a:t>
            </a:r>
            <a:endParaRPr lang="en-IN" sz="3000"/>
          </a:p>
          <a:p>
            <a:r>
              <a:rPr lang="en-US" altLang="en-IN" sz="3000"/>
              <a:t>Some mineral like coal copper iron are found in solid form and some like gas petroleum or oil are found in liquid shape.</a:t>
            </a:r>
            <a:endParaRPr lang="en-IN" sz="3000"/>
          </a:p>
          <a:p>
            <a:r>
              <a:rPr lang="en-US" altLang="en-IN" sz="3000"/>
              <a:t>A country with large number of mineral provide a sound base for the development of industries viz... Iron, steel, petrol, chemical, cement.  </a:t>
            </a:r>
            <a:endParaRPr lang="en-IN"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Content Placeholder 104860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IN"/>
              <a:t>The discovery of varied mineral provide and giving opportunity to employment of person who living in and around the area.</a:t>
            </a:r>
            <a:endParaRPr lang="en-IN"/>
          </a:p>
          <a:p>
            <a:endParaRPr lang="en-IN"/>
          </a:p>
          <a:p>
            <a:r>
              <a:rPr lang="en-US" altLang="en-IN"/>
              <a:t>Their economic condition improves.</a:t>
            </a:r>
            <a:endParaRPr lang="en-IN"/>
          </a:p>
          <a:p>
            <a:endParaRPr lang="en-IN"/>
          </a:p>
          <a:p>
            <a:r>
              <a:rPr lang="en-US" altLang="en-IN"/>
              <a:t>The availability of mineral resource of a country reduces the import bill of many items like,o il chemical and machinery.  </a:t>
            </a:r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04859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IN"/>
              <a:t>Natural gas....</a:t>
            </a:r>
            <a:endParaRPr lang="en-IN"/>
          </a:p>
        </p:txBody>
      </p:sp>
      <p:pic>
        <p:nvPicPr>
          <p:cNvPr id="2097152" name="Picture Placeholder 2097151"/>
          <p:cNvPicPr>
            <a:picLocks noGrp="1"/>
          </p:cNvPicPr>
          <p:nvPr>
            <p:ph type="pic" idx="1"/>
          </p:nvPr>
        </p:nvPicPr>
        <p:blipFill>
          <a:blip r:embed="rId2"/>
          <a:srcRect l="16863" r="16863"/>
          <a:stretch>
            <a:fillRect/>
          </a:stretch>
        </p:blipFill>
        <p:spPr>
          <a:xfrm>
            <a:off x="4070077" y="528514"/>
            <a:ext cx="5073922" cy="5340474"/>
          </a:xfrm>
        </p:spPr>
      </p:pic>
      <p:sp>
        <p:nvSpPr>
          <p:cNvPr id="1048598" name="Text Placeholder 104859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3750"/>
          </a:bodyPr>
          <a:lstStyle/>
          <a:p>
            <a:pPr marL="285750" indent="-285750">
              <a:buFont typeface="Arial"/>
              <a:buChar char="•"/>
            </a:pPr>
            <a:r>
              <a:rPr lang="en-US" altLang="en-IN"/>
              <a:t>The reservoir of natural gas is a great blessing of god.</a:t>
            </a:r>
            <a:endParaRPr lang="en-IN"/>
          </a:p>
          <a:p>
            <a:pPr marL="285750" indent="-285750">
              <a:buFont typeface="Arial"/>
              <a:buChar char="•"/>
            </a:pPr>
            <a:r>
              <a:rPr lang="en-US" altLang="en-IN"/>
              <a:t>The gas is very good substitute for coal and petroleum.</a:t>
            </a:r>
            <a:endParaRPr lang="en-IN"/>
          </a:p>
          <a:p>
            <a:pPr marL="285750" indent="-285750">
              <a:buFont typeface="Arial"/>
              <a:buChar char="•"/>
            </a:pPr>
            <a:r>
              <a:rPr lang="en-US" altLang="en-IN"/>
              <a:t>It is also used as a raw material.</a:t>
            </a:r>
            <a:endParaRPr lang="en-IN"/>
          </a:p>
          <a:p>
            <a:pPr marL="285750" indent="-285750">
              <a:buFont typeface="Arial"/>
              <a:buChar char="•"/>
            </a:pPr>
            <a:r>
              <a:rPr lang="en-US" altLang="en-IN"/>
              <a:t>The oil and natural gas corporation by a few other foreign companies is making hectic efforts in the survey and exploration of gas and oil resource in different parts of the country.  </a:t>
            </a:r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0485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IN"/>
              <a:t>LPG</a:t>
            </a:r>
            <a:endParaRPr lang="en-IN"/>
          </a:p>
        </p:txBody>
      </p:sp>
      <p:pic>
        <p:nvPicPr>
          <p:cNvPr id="2097153" name="Picture Placeholder 2097152"/>
          <p:cNvPicPr>
            <a:picLocks noGrp="1"/>
          </p:cNvPicPr>
          <p:nvPr>
            <p:ph type="pic" idx="1"/>
          </p:nvPr>
        </p:nvPicPr>
        <p:blipFill>
          <a:blip r:embed="rId2"/>
          <a:srcRect l="14408" r="14408"/>
          <a:stretch>
            <a:fillRect/>
          </a:stretch>
        </p:blipFill>
        <p:spPr/>
      </p:pic>
      <p:sp>
        <p:nvSpPr>
          <p:cNvPr id="1048589" name="Text Placeholder 104858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altLang="en-IN"/>
              <a:t>LIQUIFIED PETROLEUM GAS is economical, clear, and environmental fuel.</a:t>
            </a:r>
            <a:endParaRPr lang="en-IN"/>
          </a:p>
          <a:p>
            <a:pPr marL="285750" indent="-285750">
              <a:buFont typeface="Arial"/>
              <a:buChar char="•"/>
            </a:pPr>
            <a:r>
              <a:rPr lang="en-US" altLang="en-IN"/>
              <a:t>It is the most popular energy fuel in areas where supply of natural gas more or proportionally lesser.</a:t>
            </a:r>
            <a:endParaRPr lang="en-IN"/>
          </a:p>
          <a:p>
            <a:pPr marL="285750" indent="-285750">
              <a:buFont typeface="Arial"/>
              <a:buChar char="•"/>
            </a:pPr>
            <a:r>
              <a:rPr lang="en-US" altLang="en-IN"/>
              <a:t> All present about 1650 million per day LPG.</a:t>
            </a:r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Theme</vt:lpstr>
      <vt:lpstr>Defination of natural resource in economic development....</vt:lpstr>
      <vt:lpstr>Mineral resource....</vt:lpstr>
      <vt:lpstr>PowerPoint Presentation</vt:lpstr>
      <vt:lpstr>Natural gas....</vt:lpstr>
      <vt:lpstr>LPG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Defination of natural resource in economic development....</dc:title>
  <dc:creator>Redmi 5A</dc:creator>
  <cp:lastModifiedBy>IQAC</cp:lastModifiedBy>
  <cp:revision>2</cp:revision>
  <dcterms:created xsi:type="dcterms:W3CDTF">2015-05-09T15:30:45Z</dcterms:created>
  <dcterms:modified xsi:type="dcterms:W3CDTF">2020-02-28T08:45:43Z</dcterms:modified>
</cp:coreProperties>
</file>