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sldIdLst>
    <p:sldId id="256" r:id="rId2"/>
    <p:sldId id="290" r:id="rId3"/>
    <p:sldId id="297" r:id="rId4"/>
    <p:sldId id="257" r:id="rId5"/>
    <p:sldId id="258" r:id="rId6"/>
    <p:sldId id="259" r:id="rId7"/>
    <p:sldId id="262" r:id="rId8"/>
    <p:sldId id="263" r:id="rId9"/>
    <p:sldId id="293" r:id="rId10"/>
    <p:sldId id="267" r:id="rId11"/>
    <p:sldId id="268" r:id="rId12"/>
    <p:sldId id="295" r:id="rId13"/>
    <p:sldId id="272" r:id="rId14"/>
    <p:sldId id="273" r:id="rId15"/>
    <p:sldId id="296" r:id="rId16"/>
    <p:sldId id="274" r:id="rId17"/>
    <p:sldId id="269" r:id="rId18"/>
    <p:sldId id="270" r:id="rId19"/>
    <p:sldId id="271" r:id="rId20"/>
    <p:sldId id="281" r:id="rId21"/>
    <p:sldId id="282" r:id="rId22"/>
    <p:sldId id="283" r:id="rId23"/>
    <p:sldId id="260" r:id="rId24"/>
    <p:sldId id="261" r:id="rId25"/>
    <p:sldId id="264" r:id="rId26"/>
    <p:sldId id="265" r:id="rId27"/>
    <p:sldId id="266" r:id="rId28"/>
    <p:sldId id="275" r:id="rId29"/>
    <p:sldId id="276" r:id="rId30"/>
    <p:sldId id="294" r:id="rId31"/>
    <p:sldId id="277" r:id="rId32"/>
    <p:sldId id="287" r:id="rId33"/>
    <p:sldId id="288" r:id="rId34"/>
    <p:sldId id="291" r:id="rId35"/>
    <p:sldId id="292" r:id="rId3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10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90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631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4977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545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100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8823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5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206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69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28-Feb-20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11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28-Feb-20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5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413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955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28-Feb-20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405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28-Feb-20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0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28-Feb-20</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11068830"/>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in/search?sa=X&amp;amp;rlz=1C1DFOC_enIN651IN651&amp;amp;espv=2&amp;amp;biw=1024&amp;amp;bih=599&amp;amp;q=brahmaputra+river+countries&amp;amp;stick=H4sIAAAAAAAAAAFJALb_AHvTx-gAAAAsCA4SCS9tLzAxOTIwMyoda2M6L2dlb2dyYXBoeS9yaXZlcjpjb3VudHJpZXPgkTNNhRiZP8b657XULMzAsbgH0XLs7AVJAAAA&amp;amp;ved=0CJgBEOgTKAAwF2oVChMI7urk3NvpxwIVgwSOCh0spwqP" TargetMode="External"/><Relationship Id="rId13" Type="http://schemas.openxmlformats.org/officeDocument/2006/relationships/hyperlink" Target="https://www.google.co.in/search?sa=X&amp;amp;rlz=1C1DFOC_enIN651IN651&amp;amp;espv=2&amp;amp;biw=1024&amp;amp;bih=599&amp;amp;q=brahmaputra+river+cities&amp;amp;stick=H4sIAAAAAAAAAAFGALn_AHvTx-gAAAApCA4SCS9tLzAxOTIwMyoaa2M6L2dlb2dyYXBoeS9yaXZlcjpjaXRpZXMD_dXrRNgY8JGoc9R_2KQUmtCCUfvSvwhGAAAA&amp;amp;ved=0CKQBEOgTKAAwGWoVChMI7urk3NvpxwIVgwSOCh0spwqP" TargetMode="External"/><Relationship Id="rId3" Type="http://schemas.openxmlformats.org/officeDocument/2006/relationships/hyperlink" Target="https://www.google.co.in/search?sa=X&amp;amp;rlz=1C1DFOC_enIN651IN651&amp;amp;espv=2&amp;amp;biw=1024&amp;amp;bih=599&amp;amp;q=brahmaputra+river+discharge&amp;amp;stick=H4sIAAAAAAAAAAFJALb_AHvTx-gAAAAsCA4SCS9tLzAxOTIwMyoda2M6L2dlb2dyYXBoeS9yaXZlcjpkaXNjaGFyZ2XZm1S-AtenM4-vnr7z0eRRANkJEza29D9JAAAA&amp;amp;ved=0CI0BEOgTKAAwFGoVChMI7urk3NvpxwIVgwSOCh0spwqP" TargetMode="External"/><Relationship Id="rId7" Type="http://schemas.openxmlformats.org/officeDocument/2006/relationships/hyperlink" Target="https://www.google.co.in/search?sa=X&amp;amp;rlz=1C1DFOC_enIN651IN651&amp;amp;espv=2&amp;amp;biw=1024&amp;amp;bih=599&amp;amp;q=bay+of+bengal&amp;amp;stick=H4sIAAAAAAAAAGOovnz8BQMDgxEHnxCnfq6-gaGlkYGxEgeImVxWkqwlmZ1spZ-emp9elFiQUalflFmWWmSVm19akvHKeKeTxeX9vzQuX-JPdCr1_iy_1hwAynBrCk8AAAA&amp;amp;ved=0CJUBEJsTKAEwFmoVChMI7urk3NvpxwIVgwSOCh0spwqP" TargetMode="External"/><Relationship Id="rId12" Type="http://schemas.openxmlformats.org/officeDocument/2006/relationships/hyperlink" Target="https://www.google.co.in/search?sa=X&amp;amp;rlz=1C1DFOC_enIN651IN651&amp;amp;espv=2&amp;amp;biw=1024&amp;amp;bih=599&amp;amp;q=dhola+sadiya+bridge&amp;amp;stick=H4sIAAAAAAAAAGOovnz8BQMDgz0HnxCnfq6-gaGlkYGxEjeYaWxWFW9iqqWcnWyln56an16UWJBRqZ-Un1IZn58WX55YklpklVSUmZKeWvxu-bRFJTekpnHmqApeUp1_cHvkimcAQPfwA1wAAAA&amp;amp;ved=0CKEBEJsTKAMwGGoVChMI7urk3NvpxwIVgwSOCh0spwqP" TargetMode="External"/><Relationship Id="rId2" Type="http://schemas.openxmlformats.org/officeDocument/2006/relationships/hyperlink" Target="https://www.google.co.in/search?sa=X&amp;amp;rlz=1C1DFOC_enIN651IN651&amp;amp;espv=2&amp;amp;biw=1024&amp;amp;bih=599&amp;amp;q=brahmaputra+river+length&amp;amp;stick=H4sIAAAAAAAAAGOovnz8BQMDgyYHnxCnfq6-gaGlkYGxllR2spV-emp-elFiQUalflFmWWqRVU5qXnpJhvq_3BQdwSfcV5f8KFvysUnUMmNWFwCxjeggRgAAAA&amp;amp;ved=0CIoBEOgTKAAwE2oVChMI7urk3NvpxwIVgwSOCh0spwqP" TargetMode="External"/><Relationship Id="rId1" Type="http://schemas.openxmlformats.org/officeDocument/2006/relationships/slideLayout" Target="../slideLayouts/slideLayout7.xml"/><Relationship Id="rId6" Type="http://schemas.openxmlformats.org/officeDocument/2006/relationships/hyperlink" Target="https://www.google.co.in/search?sa=X&amp;amp;rlz=1C1DFOC_enIN651IN651&amp;amp;espv=2&amp;amp;biw=1024&amp;amp;bih=599&amp;amp;q=brahmaputra+river+mouth&amp;amp;stick=H4sIAAAAAAAAAGOovnz8BQMDgwYHnxCnfq6-gaGlkYGxlmR2spV-emp-elFiQUalflFmWWqRVW5-aUlGnsgT1c5nfNunXrk7OYJHynWL1FZzAAv6D6JFAAAA&amp;amp;ved=0CJQBEOgTKAAwFmoVChMI7urk3NvpxwIVgwSOCh0spwqP" TargetMode="External"/><Relationship Id="rId11" Type="http://schemas.openxmlformats.org/officeDocument/2006/relationships/hyperlink" Target="https://www.google.co.in/search?sa=X&amp;amp;rlz=1C1DFOC_enIN651IN651&amp;amp;espv=2&amp;amp;biw=1024&amp;amp;bih=599&amp;amp;q=china&amp;amp;stick=H4sIAAAAAAAAAGOovnz8BQMDgzkHnxCnfq6-gaGlkYGxEpiZYmBabqwlm51spZ-emp9elFiQUalflFmWWmSVnF-aV1KUmVq82t1PqfK2zMNLjnPN6peGs521LPMCAEmOVRZUAAAA&amp;amp;ved=0CJsBEJsTKAMwF2oVChMI7urk3NvpxwIVgwSOCh0spwqP" TargetMode="External"/><Relationship Id="rId5" Type="http://schemas.openxmlformats.org/officeDocument/2006/relationships/hyperlink" Target="https://www.google.co.in/search?sa=X&amp;amp;rlz=1C1DFOC_enIN651IN651&amp;amp;espv=2&amp;amp;biw=1024&amp;amp;bih=599&amp;amp;q=himalayas&amp;amp;stick=H4sIAAAAAAAAAGOovnz8BQMDgzEHnxCnfq6-gaGlkYGxEgeIaZmeU64llZ1spZ-emp9elFiQUalflFmWWmRVnF9alJzKcq8wdso37u62o_2_px9M9w1lDOsBAIYjs3ZQAAAA&amp;amp;ved=0CJEBEJsTKAEwFWoVChMI7urk3NvpxwIVgwSOCh0spwqP" TargetMode="External"/><Relationship Id="rId10" Type="http://schemas.openxmlformats.org/officeDocument/2006/relationships/hyperlink" Target="https://www.google.co.in/search?sa=X&amp;amp;rlz=1C1DFOC_enIN651IN651&amp;amp;espv=2&amp;amp;biw=1024&amp;amp;bih=599&amp;amp;q=bangladesh&amp;amp;stick=H4sIAAAAAAAAAGOovnz8BQMDgxkHnxCnfq6-gaGlkYGxEgeYaWaUpCWbnWyln56an16UWJBRqV-UWZZaZJWcX5pXUpSZWuxvfP9S6f7VPw84a7_MOP6kZ95p5U8ANjb1s1MAAAA&amp;amp;ved=0CJoBEJsTKAIwF2oVChMI7urk3NvpxwIVgwSOCh0spwqP" TargetMode="External"/><Relationship Id="rId4" Type="http://schemas.openxmlformats.org/officeDocument/2006/relationships/hyperlink" Target="https://www.google.co.in/search?sa=X&amp;amp;rlz=1C1DFOC_enIN651IN651&amp;amp;espv=2&amp;amp;biw=1024&amp;amp;bih=599&amp;amp;q=brahmaputra+river+source&amp;amp;stick=H4sIAAAAAAAAAGOovnz8BQMDgyYHnxCnfq6-gaGlkYGxllR2spV-emp-elFiQUalflFmWWqRVXF-aVFy6rJ0i9_dvu09zULn1K6_E3jx7tQVbwC4UnphRgAAAA&amp;amp;ved=0CJABEOgTKAAwFWoVChMI7urk3NvpxwIVgwSOCh0spwqP" TargetMode="External"/><Relationship Id="rId9" Type="http://schemas.openxmlformats.org/officeDocument/2006/relationships/hyperlink" Target="https://www.google.co.in/search?sa=X&amp;amp;rlz=1C1DFOC_enIN651IN651&amp;amp;espv=2&amp;amp;biw=1024&amp;amp;bih=599&amp;amp;q=india&amp;amp;stick=H4sIAAAAAAAAAGOovnz8BQMDgxkHnxCnfq6-gaGlkYGxEgeIaVyUbaAlm51spZ-emp9elFiQUalflFmWWmSVnF-aV1KUmVpco_nqX1L3gt2lH7_OLQoJfyv6nbcIAEDWaT9TAAAA&amp;amp;ved=0CJkBEJsTKAEwF2oVChMI7urk3NvpxwIVgwSOCh0spwqP" TargetMode="External"/><Relationship Id="rId14" Type="http://schemas.openxmlformats.org/officeDocument/2006/relationships/hyperlink" Target="https://www.google.co.in/search?sa=X&amp;amp;rlz=1C1DFOC_enIN651IN651&amp;amp;espv=2&amp;amp;biw=1024&amp;amp;bih=599&amp;amp;q=guwahati&amp;amp;stick=H4sIAAAAAAAAAGOovnz8BQMDgwkHnxCnfq6-gaGlkYGxEphpnFaRVqkllZ1spZ-emp9elFiQUalflFmWWmSVnFmSmVqs7L6zWlrh77bvv_qkJuSV6-3nP3QeAH8zsNFRAAAA&amp;amp;ved=0CKUBEJsTKAEwGWoVChMI7urk3NvpxwIVgwSOCh0spwqP"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in/search?biw=1024&amp;amp;bih=599&amp;amp;site=webhp&amp;amp;q=godavari+river+cities&amp;amp;stick=H4sIAAAAAAAAAGOovnz8BQMDgwYHnxCHfq6-QXJ5soGWVHaylX56an56UWJBRqV-UWZZapFVcmZJZmrxofbXhU4xO---1TTln8sgVjZXpFgWAOKlnXtFAAAA&amp;amp;sa=X&amp;amp;ved=0CKMBEOgTKAAwGGoVChMI74zEnu_pxwIV0EmOCh0Kww7l" TargetMode="External"/><Relationship Id="rId3" Type="http://schemas.openxmlformats.org/officeDocument/2006/relationships/hyperlink" Target="https://www.google.co.in/search?biw=1024&amp;amp;bih=599&amp;amp;site=webhp&amp;amp;q=godavari+river+basin+area&amp;amp;stick=H4sIAAAAAAAAAGOovnz8BQMDgw4HnxCHfq6-QXJ5soGWXHaylX56an56UWJBRqV-UWZZapFVUmJxZp5CYlFq4s685g_2PPxl3d0v8rds6niQPD3GAQCSiI9HSQAAAA&amp;amp;sa=X&amp;amp;ved=0CJgBEOgTKAAwFWoVChMI74zEnu_pxwIV0EmOCh0Kww7l" TargetMode="External"/><Relationship Id="rId7" Type="http://schemas.openxmlformats.org/officeDocument/2006/relationships/hyperlink" Target="https://www.google.co.in/search?biw=1024&amp;amp;bih=599&amp;amp;site=webhp&amp;amp;q=india&amp;amp;stick=H4sIAAAAAAAAAGOovnz8BQMDgykHnxCHfq6-QXJ5soESmGVclG2gJZudbKWfnpqfXpRYkFGpX5RZllpklZxfmldSlJlafDNfS4jjyrIFgo8ZjDKL8v4c3qHXBgA4cQ6eUgAAAA&amp;amp;sa=X&amp;amp;ved=0CKABEJsTKAEwF2oVChMI74zEnu_pxwIV0EmOCh0Kww7l" TargetMode="External"/><Relationship Id="rId12" Type="http://schemas.openxmlformats.org/officeDocument/2006/relationships/hyperlink" Target="https://www.google.co.in/search?biw=1024&amp;amp;bih=599&amp;amp;site=webhp&amp;amp;q=godavari+arch+bridge&amp;amp;stick=H4sIAAAAAAAAAGOovnz8BQMDgy0HnxCHfq6-QXJ5soESF4iVlJteYpCkpZydbKWfnpqfXpRYkFGpn5SfUhmfnxZfnliSWmSVVJSZkp5a3KR18hOP1deCRSyq6YcXsu-5xRjxHQCRKiiKWgAAAA&amp;amp;sa=X&amp;amp;ved=0CKkBEJsTKAIwGWoVChMI74zEnu_pxwIV0EmOCh0Kww7l" TargetMode="External"/><Relationship Id="rId2" Type="http://schemas.openxmlformats.org/officeDocument/2006/relationships/hyperlink" Target="https://www.google.co.in/search?biw=1024&amp;amp;bih=599&amp;amp;site=webhp&amp;amp;q=godavari+river+length&amp;amp;stick=H4sIAAAAAAAAAGOovnz8BQMDgwYHnxCHfq6-QXJ5soGWVHaylX56an56UWJBRqV-UWZZapFVTmpeeknG60jGzzH9azIsWi6F7a6cvpyTReoJAGfc01dFAAAA&amp;amp;sa=X&amp;amp;ved=0CJUBEOgTKAAwFGoVChMI74zEnu_pxwIV0EmOCh0Kww7l" TargetMode="External"/><Relationship Id="rId1" Type="http://schemas.openxmlformats.org/officeDocument/2006/relationships/slideLayout" Target="../slideLayouts/slideLayout7.xml"/><Relationship Id="rId6" Type="http://schemas.openxmlformats.org/officeDocument/2006/relationships/hyperlink" Target="https://www.google.co.in/search?biw=1024&amp;amp;bih=599&amp;amp;site=webhp&amp;amp;q=godavari+river+country&amp;amp;stick=H4sIAAAAAAAAAGOovnz8BQMDgzYHnxCHfq6-QXJ5soGWbHaylX56an56UWJBRqV-UWZZapFVcn5pXklRZmqx-P8afgGtizGzl-lcTN5Vev7y5QXaAELqMYRIAAAA&amp;amp;sa=X&amp;amp;ved=0CJ8BEOgTKAAwF2oVChMI74zEnu_pxwIV0EmOCh0Kww7l" TargetMode="External"/><Relationship Id="rId11" Type="http://schemas.openxmlformats.org/officeDocument/2006/relationships/hyperlink" Target="https://www.google.co.in/search?biw=1024&amp;amp;bih=599&amp;amp;site=webhp&amp;amp;q=godavari+bridge&amp;amp;stick=H4sIAAAAAAAAAGOovnz8BQMDgy0HnxCHfq6-QXJ5soESF4hlZFZpVJKtpZydbKWfnpqfXpRYkFGpn5SfUhmfnxZfnliSWmSVVJSZkp5aHGPyPG3p9aATuQ9_VphMUuiQM6jjBQC5KE4MWgAAAA&amp;amp;sa=X&amp;amp;ved=0CKgBEJsTKAEwGWoVChMI74zEnu_pxwIV0EmOCh0Kww7l" TargetMode="External"/><Relationship Id="rId5" Type="http://schemas.openxmlformats.org/officeDocument/2006/relationships/hyperlink" Target="https://www.google.co.in/search?biw=1024&amp;amp;bih=599&amp;amp;site=webhp&amp;amp;q=brahmagiri+mountain&amp;amp;stick=H4sIAAAAAAAAAGOovnz8BQMDgwkHnxCHfq6-QXJ5soESF4iVUWWeYVqlJZWdbKWfnpqfXpRYkFGpX5RZllpkVZxfWpScaiPt92NZkltHVf001tedkyJfT3v5EwBkS5cRUQAAAA&amp;amp;sa=X&amp;amp;ved=0CJwBEJsTKAEwFmoVChMI74zEnu_pxwIV0EmOCh0Kww7l" TargetMode="External"/><Relationship Id="rId10" Type="http://schemas.openxmlformats.org/officeDocument/2006/relationships/hyperlink" Target="https://www.google.co.in/search?biw=1024&amp;amp;bih=599&amp;amp;site=webhp&amp;amp;q=godavari+river+bridges&amp;amp;stick=H4sIAAAAAAAAAGOovnz8BQMDgyEHnxCHfq6-QXJ5soGWcnaylX56an56UWJBRqV-Un5KZXx-Wnx5YklqkVVSUWZKemqx5h6t6hvz_AvzXqyZedz3zbnyrnPbAMEiIl5OAAAA&amp;amp;sa=X&amp;amp;ved=0CKcBEOgTKAAwGWoVChMI74zEnu_pxwIV0EmOCh0Kww7l" TargetMode="External"/><Relationship Id="rId4" Type="http://schemas.openxmlformats.org/officeDocument/2006/relationships/hyperlink" Target="https://www.google.co.in/search?biw=1024&amp;amp;bih=599&amp;amp;site=webhp&amp;amp;q=godavari+river+source&amp;amp;stick=H4sIAAAAAAAAAGOovnz8BQMDgwYHnxCHfq6-QXJ5soGWVHaylX56an56UWJBRqV-UWZZapFVcX5pUXLqC6bzAROXCrZ4av33bZV_YMUuWTwJAGG0819FAAAA&amp;amp;sa=X&amp;amp;ved=0CJsBEOgTKAAwFmoVChMI74zEnu_pxwIV0EmOCh0Kww7l" TargetMode="External"/><Relationship Id="rId9" Type="http://schemas.openxmlformats.org/officeDocument/2006/relationships/hyperlink" Target="https://www.google.co.in/search?biw=1024&amp;amp;bih=599&amp;amp;site=webhp&amp;amp;q=rajahmundry&amp;amp;stick=H4sIAAAAAAAAAGOovnz8BQMDgzEHnxCHfq6-QXJ5soESJ4hlYlFQYK4llZ1spZ-emp9elFiQUalflFmWWmSVnFmSmVpczd8ZYHD_X0aclqzO1EO5T2uiqjsAJcKt8FAAAAA&amp;amp;sa=X&amp;amp;ved=0CKQBEJsTKAEwGGoVChMI74zEnu_pxwIV0EmOCh0Kww7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co.in/search?sa=X&amp;amp;rlz=1C1DFOC_enIN651IN651&amp;amp;espv=2&amp;amp;biw=1024&amp;amp;bih=599&amp;amp;q=yamuna+river+sources&amp;amp;stick=H4sIAAAAAAAAAGOovnz8BQMDgyYHnxCnfq6-gWFVgWGGllR2spV-emp-elFiQUalflFmWWqRVXF-aVFy6mS5EtsPpwUnPlrCHhCmskNL8FRdGAAV14x_RgAAAA&amp;amp;ved=0CJsBEOgTKAAwGGoVChMItq7Znt3pxwIVDxmOCh0ODgGP" TargetMode="External"/><Relationship Id="rId13" Type="http://schemas.openxmlformats.org/officeDocument/2006/relationships/hyperlink" Target="https://www.google.co.in/search?sa=X&amp;amp;rlz=1C1DFOC_enIN651IN651&amp;amp;espv=2&amp;amp;biw=1024&amp;amp;bih=599&amp;amp;q=baghpat+up&amp;amp;stick=H4sIAAAAAAAAAGOovnz8BQMDgwkHnxCnfq6-gWFVgWGGEphpaZFUWa4llZ1spZ-emp9elFiQUalflFmWWmSVnFmSmVrM-oGBVep6YeB3C2a2GZ_v6znbRR8AAEybkeNRAAAA&amp;amp;ved=0CKkBEJsTKAkwGWoVChMItq7Znt3pxwIVDxmOCh0ODgGP" TargetMode="External"/><Relationship Id="rId3" Type="http://schemas.openxmlformats.org/officeDocument/2006/relationships/hyperlink" Target="https://www.google.co.in/search?sa=X&amp;amp;rlz=1C1DFOC_enIN651IN651&amp;amp;espv=2&amp;amp;biw=1024&amp;amp;bih=599&amp;amp;q=yamuna+river+basin+area&amp;amp;stick=H4sIAAAAAAAAAGOovnz8BQMDgy4HnxCnfq6-gWFVgWGGllx2spV-emp-elFiQUalflFmWWqRVVJicWaeQmJRamLtufawvOX5ubeesu7U-CJVN4nj4UMAgL7cZkoAAAA&amp;amp;ved=0CJABEOgTKAAwFWoVChMItq7Znt3pxwIVDxmOCh0ODgGP" TargetMode="External"/><Relationship Id="rId7" Type="http://schemas.openxmlformats.org/officeDocument/2006/relationships/hyperlink" Target="https://www.google.co.in/search?sa=X&amp;amp;rlz=1C1DFOC_enIN651IN651&amp;amp;espv=2&amp;amp;biw=1024&amp;amp;bih=599&amp;amp;q=allahabad+triveni+sangam&amp;amp;stick=H4sIAAAAAAAAAGOovnz8BQMDgzEHnxCnfq6-gWFVgWGGEpiZXlycEq8lmZ1spZ-emp9elFiQUalflFmWWmSVm19akiF4_uLORZJ_mVhjFfMX7LnM3vhxlR8AqDYv8VAAAAA&amp;amp;ved=0CJgBEJsTKAEwF2oVChMItq7Znt3pxwIVDxmOCh0ODgGP" TargetMode="External"/><Relationship Id="rId12" Type="http://schemas.openxmlformats.org/officeDocument/2006/relationships/hyperlink" Target="https://www.google.co.in/search?sa=X&amp;amp;rlz=1C1DFOC_enIN651IN651&amp;amp;espv=2&amp;amp;biw=1024&amp;amp;bih=599&amp;amp;q=firozabad+india&amp;amp;stick=H4sIAAAAAAAAAGOovnz8BQMDgwkHnxCnfq6-gWFVgWGGEphpblyRHa8llZ1spZ-emp9elFiQUalflFmWWmSVnFmSmVq8dsHSlmIBzRXb7P6t5jCL-RKx7oYLADtwSQRRAAAA&amp;amp;ved=0CKgBEJsTKAgwGWoVChMItq7Znt3pxwIVDxmOCh0ODgGP" TargetMode="External"/><Relationship Id="rId2" Type="http://schemas.openxmlformats.org/officeDocument/2006/relationships/hyperlink" Target="https://www.google.co.in/search?sa=X&amp;amp;rlz=1C1DFOC_enIN651IN651&amp;amp;espv=2&amp;amp;biw=1024&amp;amp;bih=599&amp;amp;q=yamuna+river+length&amp;amp;stick=H4sIAAAAAAAAAGOovnz8BQMDgyYHnxCnfq6-gWFVgWGGllR2spV-emp-elFiQUalflFmWWqRVU5qXnpJhsRN4eOGxR6TjAtW_X5ZtfIYV3jOOQBsw6qLRgAAAA&amp;amp;ved=0CI0BEOgTKAAwFGoVChMItq7Znt3pxwIVDxmOCh0ODgGP" TargetMode="External"/><Relationship Id="rId1" Type="http://schemas.openxmlformats.org/officeDocument/2006/relationships/slideLayout" Target="../slideLayouts/slideLayout7.xml"/><Relationship Id="rId6" Type="http://schemas.openxmlformats.org/officeDocument/2006/relationships/hyperlink" Target="https://www.google.co.in/search?sa=X&amp;amp;rlz=1C1DFOC_enIN651IN651&amp;amp;espv=2&amp;amp;biw=1024&amp;amp;bih=599&amp;amp;q=yamuna+river+mouth&amp;amp;stick=H4sIAAAAAAAAAGOovnz8BQMDgwYHnxCnfq6-gWFVgWGGlmR2spV-emp-elFiQUalflFmWWqRVW5-aUkG388fVfcPeGzNafe_6ZDMt0Y4TOokAIBG9FlFAAAA&amp;amp;ved=0CJcBEOgTKAAwF2oVChMItq7Znt3pxwIVDxmOCh0ODgGP" TargetMode="External"/><Relationship Id="rId11" Type="http://schemas.openxmlformats.org/officeDocument/2006/relationships/hyperlink" Target="https://www.google.co.in/search?sa=X&amp;amp;rlz=1C1DFOC_enIN651IN651&amp;amp;espv=2&amp;amp;biw=1024&amp;amp;bih=599&amp;amp;q=etawah+city&amp;amp;stick=H4sIAAAAAAAAAGOovnz8BQMDgwkHnxCnfq6-gWFVgWGGEphpVJWcXKQllZ1spZ-emp9elFiQUalflFmWWmSVnFmSmVr8Z_aGuNi-i3rLpru95o_R2xybem0FAHGBlQdRAAAA&amp;amp;ved=0CKcBEJsTKAcwGWoVChMItq7Znt3pxwIVDxmOCh0ODgGP" TargetMode="External"/><Relationship Id="rId5" Type="http://schemas.openxmlformats.org/officeDocument/2006/relationships/hyperlink" Target="https://www.google.co.in/search?sa=X&amp;amp;rlz=1C1DFOC_enIN651IN651&amp;amp;espv=2&amp;amp;biw=1024&amp;amp;bih=599&amp;amp;q=india&amp;amp;stick=H4sIAAAAAAAAAGOovnz8BQMDgxkHnxCnfq6-gWFVgWGGEgeIaVyUbaAlm51spZ-emp9elFiQUalflFmWWmSVnF-aV1KUmVpcIuHD4aG4I6r4Cf_W-B3Wq1NX_lMDAMTQMP9TAAAA&amp;amp;ved=0CJQBEJsTKAEwFmoVChMItq7Znt3pxwIVDxmOCh0ODgGP" TargetMode="External"/><Relationship Id="rId15" Type="http://schemas.openxmlformats.org/officeDocument/2006/relationships/hyperlink" Target="https://www.google.co.in/search?sa=X&amp;amp;rlz=1C1DFOC_enIN651IN651&amp;amp;espv=2&amp;amp;biw=1024&amp;amp;bih=599&amp;amp;q=hamirpur+up&amp;amp;stick=H4sIAAAAAAAAAGOovnz8BQMDgwkHnxCnfq6-gWFVgWGGEphpmZJmaqYllZ1spZ-emp9elFiQUalflFmWWmSVnFmSmVqccqfUdvcU6_DD-Qtuqf2Zz7f10vcpADDBotZRAAAA&amp;amp;ved=0CKsBEJsTKAswGWoVChMItq7Znt3pxwIVDxmOCh0ODgGP" TargetMode="External"/><Relationship Id="rId10" Type="http://schemas.openxmlformats.org/officeDocument/2006/relationships/hyperlink" Target="https://www.google.co.in/search?sa=X&amp;amp;rlz=1C1DFOC_enIN651IN651&amp;amp;espv=2&amp;amp;biw=1024&amp;amp;bih=599&amp;amp;q=champasar+glacier&amp;amp;stick=H4sIAAAAAAAAAGOovnz8BQMDgykHnxCnfq6-gWFVgWGGEheImVFVXFZWrCWVnWyln56an16UWJBRqV-UWZZaZFWcX1qUnMr79K37n0PzlR_Frlrzuu6y-0RNUTsA9WaKn1IAAAA&amp;amp;ved=0CJ0BEJsTKAIwGGoVChMItq7Znt3pxwIVDxmOCh0ODgGP" TargetMode="External"/><Relationship Id="rId4" Type="http://schemas.openxmlformats.org/officeDocument/2006/relationships/hyperlink" Target="https://www.google.co.in/search?sa=X&amp;amp;rlz=1C1DFOC_enIN651IN651&amp;amp;espv=2&amp;amp;biw=1024&amp;amp;bih=599&amp;amp;q=yamuna+river+country&amp;amp;stick=H4sIAAAAAAAAAGOovnz8BQMDgw4HnxCnfq6-gWFVgWGGlmx2spV-emp-elFiQUalflFmWWqRVXJ-aV5JUWZq8QQbMQm17RdVTVPZtKo95ngXm-YyAACytDM9SQAAAA&amp;amp;ved=0CJMBEOgTKAAwFmoVChMItq7Znt3pxwIVDxmOCh0ODgGP" TargetMode="External"/><Relationship Id="rId9" Type="http://schemas.openxmlformats.org/officeDocument/2006/relationships/hyperlink" Target="https://www.google.co.in/search?sa=X&amp;amp;rlz=1C1DFOC_enIN651IN651&amp;amp;espv=2&amp;amp;biw=1024&amp;amp;bih=599&amp;amp;q=yamunotri&amp;amp;stick=H4sIAAAAAAAAAGOovnz8BQMDgwkHnxCnfq6-gWFVgWGGEphpYlFYVaQllZ1spZ-emp9elFiQUalflFmWWmRVnF9alJz6dN6qRTd0lrd5z7Rq29c9NVRH840EAKgp9zJRAAAA&amp;amp;ved=0CJwBEJsTKAEwGGoVChMItq7Znt3pxwIVDxmOCh0ODgGP" TargetMode="External"/><Relationship Id="rId14" Type="http://schemas.openxmlformats.org/officeDocument/2006/relationships/hyperlink" Target="https://www.google.co.in/search?sa=X&amp;amp;rlz=1C1DFOC_enIN651IN651&amp;amp;espv=2&amp;amp;biw=1024&amp;amp;bih=599&amp;amp;q=kalpi+up&amp;amp;stick=H4sIAAAAAAAAAGOovnz8BQMDgwkHnxCnfq6-gWFVgWGGEphplhxfkaYllZ1spZ-emp9elFiQUalflFmWWmSVnFmSmVq83r1aVfvv3wuhV0yNGDP2rUsVujAZAJboiPxRAAAA&amp;amp;ved=0CKoBEJsTKAowGWoVChMItq7Znt3pxwIVDxmOCh0ODgG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hyperlink" Target="https://www.google.co.in/search?biw=1024&amp;amp;bih=599&amp;amp;site=webhp&amp;amp;q=hamsaladeevi&amp;amp;stick=H4sIAAAAAAAAAGOovnz8BQMDgxEHnxCHfq6-QXJZRZESJ4hlkl1skKQlmZ1spZ-emp9elFiQUalflFmWWmSVm19aktHf8ELt65V7qTk7RRons6W6v2dK9AUAHQXZs08AAAA&amp;amp;sa=X&amp;amp;sqi=2&amp;amp;ved=0CJgBEJsTKAEwF2oVChMI1dWv-fDpxwIVB7aOCh0R2QBB" TargetMode="External"/><Relationship Id="rId13" Type="http://schemas.openxmlformats.org/officeDocument/2006/relationships/hyperlink" Target="https://www.google.co.in/search?biw=1024&amp;amp;bih=599&amp;amp;site=webhp&amp;amp;q=sangli+city&amp;amp;stick=H4sIAAAAAAAAAGOovnz8BQMDgzEHnxCHfq6-QXJZRZESJ4hllFeQm6IllZ1spZ-emp9elFiQUalflFmWWmSVnFmSmVpcX_BTsXMei4PBAbuE5xU_dG60Tc8BANHPtUxQAAAA&amp;amp;sa=X&amp;amp;sqi=2&amp;amp;ved=0CJ8BEJsTKAMwGGoVChMI1dWv-fDpxwIVB7aOCh0R2QBB" TargetMode="External"/><Relationship Id="rId3" Type="http://schemas.openxmlformats.org/officeDocument/2006/relationships/hyperlink" Target="https://www.google.co.in/search?biw=1024&amp;amp;bih=599&amp;amp;site=webhp&amp;amp;q=krishna+river+source&amp;amp;stick=H4sIAAAAAAAAAGOovnz8BQMDgwYHnxCHfq6-QXJZRZGWVHaylX56an56UWJBRqV-UWZZapFVcX5pUXLq3fifb7WvLc-c0iqw03tdSajJzbUPANYosvRFAAAA&amp;amp;sa=X&amp;amp;sqi=2&amp;amp;ved=0CI8BEOgTKAAwFWoVChMI1dWv-fDpxwIVB7aOCh0R2QBB" TargetMode="External"/><Relationship Id="rId7" Type="http://schemas.openxmlformats.org/officeDocument/2006/relationships/hyperlink" Target="https://www.google.co.in/search?biw=1024&amp;amp;bih=599&amp;amp;site=webhp&amp;amp;q=krishna+river+mouths&amp;amp;stick=H4sIAAAAAAAAAAFEALv_AHvTx-gAAAAnCA4SCC9tLzBjdnhyKhlrYzovZ2VvZ3JhcGh5L3JpdmVyOm1vdXRoIdjfx1ef7d6c1So7yuFdZKbFPKNRuMl9RAAAAA&amp;amp;sa=X&amp;amp;sqi=2&amp;amp;ved=0CJcBEOgTKAAwF2oVChMI1dWv-fDpxwIVB7aOCh0R2QBB" TargetMode="External"/><Relationship Id="rId12" Type="http://schemas.openxmlformats.org/officeDocument/2006/relationships/hyperlink" Target="https://www.google.co.in/search?biw=1024&amp;amp;bih=599&amp;amp;site=webhp&amp;amp;q=hamsaladeevi&amp;amp;stick=H4sIAAAAAAAAAGOovnz8BQMDgzEHnxCHfq6-QXJZRZESJ4hlkl1skKQllZ1spZ-emp9elFiQUalflFmWWmSVnFmSmVrse99B5IzC4qB-I7_4ecsdHz1dWGQHAIfXWi5QAAAA&amp;amp;sa=X&amp;amp;sqi=2&amp;amp;ved=0CJ4BEJsTKAIwGGoVChMI1dWv-fDpxwIVB7aOCh0R2QBB" TargetMode="External"/><Relationship Id="rId17" Type="http://schemas.openxmlformats.org/officeDocument/2006/relationships/hyperlink" Target="https://www.google.co.in/search?biw=1024&amp;amp;bih=599&amp;amp;site=webhp&amp;amp;q=bhavani+island+vijayawada&amp;amp;stick=H4sIAAAAAAAAAGOovnz8BQMDgx0HnxCHfq6-QXJZRZESN4hlaFBWnmWerqWcnWyln56an16UWJBRqZ-Un1IZn58WX55YklpklVmck5iXUmy28ceBRb5SXyxNf6i3r7VeeHpCTCMAJ72BSlsAAAA&amp;amp;sa=X&amp;amp;sqi=2&amp;amp;ved=0CKcBEJsTKAEwGmoVChMI1dWv-fDpxwIVB7aOCh0R2QBB" TargetMode="External"/><Relationship Id="rId2" Type="http://schemas.openxmlformats.org/officeDocument/2006/relationships/hyperlink" Target="https://www.google.co.in/search?biw=1024&amp;amp;bih=599&amp;amp;site=webhp&amp;amp;q=krishna+river+length&amp;amp;stick=H4sIAAAAAAAAAGOovnz8BQMDgwYHnxCHfq6-QXJZRZGWVHaylX56an56UWJBRqV-UWZZapFVTmpeeknGWbPdagxVHvkXK2NLn7Vz-7SKmLkDAGi42O9FAAAA&amp;amp;sa=X&amp;amp;sqi=2&amp;amp;ved=0CIwBEOgTKAAwFGoVChMI1dWv-fDpxwIVB7aOCh0R2QBB" TargetMode="External"/><Relationship Id="rId16" Type="http://schemas.openxmlformats.org/officeDocument/2006/relationships/hyperlink" Target="https://www.google.co.in/search?biw=1024&amp;amp;bih=599&amp;amp;site=webhp&amp;amp;q=krishna+river+islands&amp;amp;stick=H4sIAAAAAAAAAGOovnz8BQMDgyEHnxCHfq6-QXJZRZGWcnaylX56an56UWJBRqV-Un5KZXx-Wnx5YklqkVVmcU5iXkrxRodL0vGuSdsLt6bNY2SM3rJx0hN7ABbvPFZOAAAA&amp;amp;sa=X&amp;amp;sqi=2&amp;amp;ved=0CKYBEOgTKAAwGmoVChMI1dWv-fDpxwIVB7aOCh0R2QBB" TargetMode="External"/><Relationship Id="rId1" Type="http://schemas.openxmlformats.org/officeDocument/2006/relationships/slideLayout" Target="../slideLayouts/slideLayout7.xml"/><Relationship Id="rId6" Type="http://schemas.openxmlformats.org/officeDocument/2006/relationships/hyperlink" Target="https://www.google.co.in/search?biw=1024&amp;amp;bih=599&amp;amp;site=webhp&amp;amp;q=india&amp;amp;stick=H4sIAAAAAAAAAGOovnz8BQMDgykHnxCHfq6-QXJZRZESmGVclG2gJZudbKWfnpqfXpRYkFGpX5RZllpklZxfmldSlJlavKjRQMuNObt_5rcgwflrm_Y0Cyw_AQDoPcgqUgAAAA&amp;amp;sa=X&amp;amp;sqi=2&amp;amp;ved=0CJQBEJsTKAEwFmoVChMI1dWv-fDpxwIVB7aOCh0R2QBB" TargetMode="External"/><Relationship Id="rId11" Type="http://schemas.openxmlformats.org/officeDocument/2006/relationships/hyperlink" Target="https://www.google.co.in/search?biw=1024&amp;amp;bih=599&amp;amp;site=webhp&amp;amp;q=vijayawada+city&amp;amp;stick=H4sIAAAAAAAAAGOovnz8BQMDgzEHnxCHfq6-QXJZRZESJ4hlbGGaba4llZ1spZ-emp9elFiQUalflFmWWmSVnFmSmVosEsQUuGP9vkfPbxrefVG0M11j_eS7AKE0NjZQAAAA&amp;amp;sa=X&amp;amp;sqi=2&amp;amp;ved=0CJ0BEJsTKAEwGGoVChMI1dWv-fDpxwIVB7aOCh0R2QBB" TargetMode="External"/><Relationship Id="rId5" Type="http://schemas.openxmlformats.org/officeDocument/2006/relationships/hyperlink" Target="https://www.google.co.in/search?biw=1024&amp;amp;bih=599&amp;amp;site=webhp&amp;amp;q=krishna+river+country&amp;amp;stick=H4sIAAAAAAAAAGOovnz8BQMDgzYHnxCHfq6-QXJZRZGWbHaylX56an56UWJBRqV-UWZZapFVcn5pXklRZmqxdGNW4Sshvhm-s578Mog2dWa_5l8NAJda5D9IAAAA&amp;amp;sa=X&amp;amp;sqi=2&amp;amp;ved=0CJMBEOgTKAAwFmoVChMI1dWv-fDpxwIVB7aOCh0R2QBB" TargetMode="External"/><Relationship Id="rId15" Type="http://schemas.openxmlformats.org/officeDocument/2006/relationships/hyperlink" Target="https://www.google.co.in/search?biw=1024&amp;amp;bih=599&amp;amp;site=webhp&amp;amp;q=penumudi%E2%80%93puligadda+bridge&amp;amp;stick=H4sIAAAAAAAAAGOovnz8BQMDgx0HnxCHfq6-QXJZRZESN4hlaGiabW5UpKWcnWyln56an16UWJBRqZ-Un1IZn58WX55YklpklVSUmZKeWsxYdVlq8qxL8y-pPbm5cp7TGo9oPQcAwR8gq1sAAAA&amp;amp;sa=X&amp;amp;sqi=2&amp;amp;ved=0CKMBEJsTKAEwGWoVChMI1dWv-fDpxwIVB7aOCh0R2QBB" TargetMode="External"/><Relationship Id="rId10" Type="http://schemas.openxmlformats.org/officeDocument/2006/relationships/hyperlink" Target="https://www.google.co.in/search?biw=1024&amp;amp;bih=599&amp;amp;site=webhp&amp;amp;q=krishna+river+cities&amp;amp;stick=H4sIAAAAAAAAAGOovnz8BQMDgwYHnxCHfq6-QXJZRZGWVHaylX56an56UWJBRqV-UWZZapFVcmZJZmrxnfvarvOyT3xbx1KswrOG_54uR9V9APm1LH1FAAAA&amp;amp;sa=X&amp;amp;sqi=2&amp;amp;ved=0CJwBEOgTKAAwGGoVChMI1dWv-fDpxwIVB7aOCh0R2QBB" TargetMode="External"/><Relationship Id="rId4" Type="http://schemas.openxmlformats.org/officeDocument/2006/relationships/hyperlink" Target="https://www.google.co.in/search?biw=1024&amp;amp;bih=599&amp;amp;site=webhp&amp;amp;q=mahabaleshwar&amp;amp;stick=H4sIAAAAAAAAAGOovnz8BQMDgzEHnxCHfq6-QXJZRZESJ4hlFJ-SlacllZ1spZ-emp9elFiQUalflFmWWmRVnF9alJwqI122ViygQDmYRWWe5nTLlyI6aQUAHTMi_VAAAAA&amp;amp;sa=X&amp;amp;sqi=2&amp;amp;ved=0CJABEJsTKAEwFWoVChMI1dWv-fDpxwIVB7aOCh0R2QBB" TargetMode="External"/><Relationship Id="rId9" Type="http://schemas.openxmlformats.org/officeDocument/2006/relationships/hyperlink" Target="https://www.google.co.in/search?biw=1024&amp;amp;bih=599&amp;amp;site=webhp&amp;amp;q=bay+of+bengal&amp;amp;stick=H4sIAAAAAAAAAGOovnz8BQMDgyEHnxCHfq6-QXJZRZESlFWSrCWZnWyln56an16UWJBRqV-UWZZaZJWbX1qS8SJxbqn2qw_JCl_KHqr9FsibGHlnPwCx5oAOTgAAAA&amp;amp;sa=X&amp;amp;sqi=2&amp;amp;ved=0CJkBEJsTKAIwF2oVChMI1dWv-fDpxwIVB7aOCh0R2QBB" TargetMode="External"/><Relationship Id="rId14" Type="http://schemas.openxmlformats.org/officeDocument/2006/relationships/hyperlink" Target="https://www.google.co.in/search?biw=1024&amp;amp;bih=599&amp;amp;site=webhp&amp;amp;q=krishna+river+bridges&amp;amp;stick=H4sIAAAAAAAAAAFOALH_AHvTx-gAAAAxCA4SCC9tLzBjdnhyKiNrYzovZ2VvZ3JhcGh5L2JvZHlfb2Zfd2F0ZXI6YnJpZGdlc_Dno_LRw3UGYvJstNVUMcHsDer9_JLHcE4AAAA&amp;amp;sa=X&amp;amp;sqi=2&amp;amp;ved=0CKIBEOgTKAAwGWoVChMI1dWv-fDpxwIVB7aOCh0R2QBB"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hyperlink" Target="https://www.google.co.in/search?rlz=1C1DFOC_enIN651IN651&amp;amp;espv=2&amp;amp;biw=1024&amp;amp;bih=643&amp;amp;q=narmada+river+mouth&amp;amp;stick=H4sIAAAAAAAAAGOovnz8BQMDgwYHnxCnfq6-gVFZUbmplmR2spV-emp-elFiQUalflFmWWqRVW5-aUmG9PM9cnPDzZJePTyYtTTTTSjf8nAdAJ1MOOVFAAAA&amp;amp;sa=X&amp;amp;ved=0CJIBEOgTKAAwFmoVChMI5sqO_tTpxwIVRG2OCh3a3Qbb" TargetMode="External"/><Relationship Id="rId3" Type="http://schemas.openxmlformats.org/officeDocument/2006/relationships/hyperlink" Target="https://www.google.co.in/search?rlz=1C1DFOC_enIN651IN651&amp;amp;espv=2&amp;amp;biw=1024&amp;amp;bih=643&amp;amp;q=narmada+river+basin+area&amp;amp;stick=H4sIAAAAAAAAAGOovnz8BQMDgy4HnxCnfq6-gVFZUbmpllx2spV-emp-elFiQUalflFmWWqRVVJicWaeQmJRauLKCgUj72qJF7PYLL52_hWU4D900AsAUtyJpkoAAAA&amp;amp;sa=X&amp;amp;ved=0CIcBEOgTKAAwE2oVChMI5sqO_tTpxwIVRG2OCh3a3Qbb" TargetMode="External"/><Relationship Id="rId7" Type="http://schemas.openxmlformats.org/officeDocument/2006/relationships/hyperlink" Target="https://www.google.co.in/search?rlz=1C1DFOC_enIN651IN651&amp;amp;espv=2&amp;amp;biw=1024&amp;amp;bih=643&amp;amp;q=india&amp;amp;stick=H4sIAAAAAAAAAGOovnz8BQMDgxkHnxCnfq6-gVFZUbmpEgeIaVyUbaAlm51spZ-emp9elFiQUalflFmWWmSVnF-aV1KUmVr89mn_26LSC-dS8hiyK7-t3TpHqCQSANNirQlTAAAA&amp;amp;sa=X&amp;amp;ved=0CI8BEJsTKAEwFWoVChMI5sqO_tTpxwIVRG2OCh3a3Qbb" TargetMode="External"/><Relationship Id="rId12" Type="http://schemas.openxmlformats.org/officeDocument/2006/relationships/hyperlink" Target="https://www.google.co.in/search?rlz=1C1DFOC_enIN651IN651&amp;amp;espv=2&amp;amp;biw=1024&amp;amp;bih=643&amp;amp;q=vadodara+city&amp;amp;stick=H4sIAAAAAAAAAGOovnz8BQMDgwkHnxCnfq6-gVFZUbmpEoSZnVaRrSWVnWyln56an16UWJBRqV-UWZZaZJWcWZKZWvy7bf_1o-rzPXwuRk963iLzxepW0iMAurMNpVEAAAA&amp;amp;sa=X&amp;amp;ved=0CJgBEJsTKAIwF2oVChMI5sqO_tTpxwIVRG2OCh3a3Qbb" TargetMode="External"/><Relationship Id="rId2" Type="http://schemas.openxmlformats.org/officeDocument/2006/relationships/hyperlink" Target="https://www.google.co.in/search?rlz=1C1DFOC_enIN651IN651&amp;amp;espv=2&amp;amp;biw=1024&amp;amp;bih=643&amp;amp;q=narmada+river+length&amp;amp;stick=H4sIAAAAAAAAAGOovnz8BQMDgyYHnxCnfq6-gVFZUbmpllR2spV-emp-elFiQUalflFmWWqRVU5qXnpJxt4G7xXOG_PE6_e-vDc78aTSf_O8TQCV7XECRgAAAA&amp;amp;sa=X&amp;amp;ved=0CIQBEOgTKAAwEmoVChMI5sqO_tTpxwIVRG2OCh3a3Qbb" TargetMode="External"/><Relationship Id="rId1" Type="http://schemas.openxmlformats.org/officeDocument/2006/relationships/slideLayout" Target="../slideLayouts/slideLayout7.xml"/><Relationship Id="rId6" Type="http://schemas.openxmlformats.org/officeDocument/2006/relationships/hyperlink" Target="https://www.google.co.in/search?rlz=1C1DFOC_enIN651IN651&amp;amp;espv=2&amp;amp;biw=1024&amp;amp;bih=643&amp;amp;q=narmada+river+country&amp;amp;stick=H4sIAAAAAAAAAGOovnz8BQMDgw4HnxCnfq6-gVFZUbmplmx2spV-emp-elFiQUalflFmWWqRVXJ-aV5JUWZqMXf73R-XC5x5L7nt_twv_Sh24_kiWwCQEQy1SQAAAA&amp;amp;sa=X&amp;amp;ved=0CI4BEOgTKAAwFWoVChMI5sqO_tTpxwIVRG2OCh3a3Qbb" TargetMode="External"/><Relationship Id="rId11" Type="http://schemas.openxmlformats.org/officeDocument/2006/relationships/hyperlink" Target="https://www.google.co.in/search?rlz=1C1DFOC_enIN651IN651&amp;amp;espv=2&amp;amp;biw=1024&amp;amp;bih=643&amp;amp;q=jabalpur+city&amp;amp;stick=H4sIAAAAAAAAAGOovnz8BQMDgwkHnxCnfq6-gVFZUbmpEoSZUpSXrSWVnWyln56an16UWJBRqV-UWZZaZJWcWZKZWmzz7uzzt0-DtfKd_7dHvLM5dLThzV0AO2_Xe1EAAAA&amp;amp;sa=X&amp;amp;ved=0CJcBEJsTKAEwF2oVChMI5sqO_tTpxwIVRG2OCh3a3Qbb" TargetMode="External"/><Relationship Id="rId5" Type="http://schemas.openxmlformats.org/officeDocument/2006/relationships/hyperlink" Target="https://www.google.co.in/search?rlz=1C1DFOC_enIN651IN651&amp;amp;espv=2&amp;amp;biw=1024&amp;amp;bih=643&amp;amp;q=amarkantak&amp;amp;stick=H4sIAAAAAAAAAGOovnz8BQMDgwkHnxCnfq6-gVFZUbmpEphplpNjFK8llZ1spZ-emp9elFiQUalflFmWWmRVnF9alJwqo8lz9WX07xt9s1_dUPZ_c9OhQGIXAAsCT7VRAAAA&amp;amp;sa=X&amp;amp;ved=0CIsBEJsTKAEwFGoVChMI5sqO_tTpxwIVRG2OCh3a3Qbb" TargetMode="External"/><Relationship Id="rId10" Type="http://schemas.openxmlformats.org/officeDocument/2006/relationships/hyperlink" Target="https://www.google.co.in/search?rlz=1C1DFOC_enIN651IN651&amp;amp;espv=2&amp;amp;biw=1024&amp;amp;bih=643&amp;amp;q=narmada+river+cities&amp;amp;stick=H4sIAAAAAAAAAGOovnz8BQMDgyYHnxCnfq6-gVFZUbmpllR2spV-emp-elFiQUalflFmWWqRVXJmSWZq8dL7dj6M7e8WF-gdY_4Tet_u96z9WwCev9WORgAAAA&amp;amp;sa=X&amp;amp;ved=0CJYBEOgTKAAwF2oVChMI5sqO_tTpxwIVRG2OCh3a3Qbb" TargetMode="External"/><Relationship Id="rId4" Type="http://schemas.openxmlformats.org/officeDocument/2006/relationships/hyperlink" Target="https://www.google.co.in/search?rlz=1C1DFOC_enIN651IN651&amp;amp;espv=2&amp;amp;biw=1024&amp;amp;bih=643&amp;amp;q=narmada+river+source&amp;amp;stick=H4sIAAAAAAAAAGOovnz8BQMDgyYHnxCnfq6-gVFZUbmpllR2spV-emp-elFiQUalflFmWWqRVXF-aVFyavbaxaVBAd0p3OF7Ohs-Hz9t4BvpAQA-dWAjRgAAAA&amp;amp;sa=X&amp;amp;ved=0CIoBEOgTKAAwFGoVChMI5sqO_tTpxwIVRG2OCh3a3Qbb" TargetMode="External"/><Relationship Id="rId9" Type="http://schemas.openxmlformats.org/officeDocument/2006/relationships/hyperlink" Target="https://www.google.co.in/search?rlz=1C1DFOC_enIN651IN651&amp;amp;espv=2&amp;amp;biw=1024&amp;amp;bih=643&amp;amp;q=gulf+of+khambhat&amp;amp;stick=H4sIAAAAAAAAAGOovnz8BQMDgzEHnxCnfq6-gVFZUbmpEphpmWISb64lmZ1spZ-emp9elFiQUalflFmWWmSVm19akrFYpIZD8UOXeCHjp_rLZvZyHnOk2ABIlJnRUAAAAA&amp;amp;sa=X&amp;amp;ved=0CJMBEJsTKAEwFmoVChMI5sqO_tTpxwIVRG2OCh3a3Qbb"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hyperlink" Target="https://www.google.co.in/search?biw=1024&amp;amp;bih=599&amp;amp;site=webhp&amp;amp;q=india&amp;amp;stick=H4sIAAAAAAAAAGOovnz8BQMDgykHnxCHfq6-gXFVsbEShFWUbaAlm51spZ-emp9elFiQUalflFmWWmSVnF-aV1KUmVq88PHuircakRcYpQ69eXlzpaPTmmnaABlS5ilSAAAA&amp;amp;sa=X&amp;amp;ved=0CJ0BEJsTKAEwFWoVChMIlIm31e_pxwIVx0-OCh2kMgyY" TargetMode="External"/><Relationship Id="rId13" Type="http://schemas.openxmlformats.org/officeDocument/2006/relationships/hyperlink" Target="https://www.google.co.in/search?biw=1024&amp;amp;bih=599&amp;amp;site=webhp&amp;amp;q=nalsarovar+bird+sanctuary&amp;amp;stick=H4sIAAAAAAAAAGOovnz8BQMDgxEHnxCHfq6-gXFVsbESJ4hlmWdhlKMlmZ1spZ-emp9elFiQUalflFmWWmSVm19akmE4W730t4fjIqazx65ruYu1VcnNOgUAdhSaZU8AAAA&amp;amp;sa=X&amp;amp;ved=0CKQBEJsTKAIwFmoVChMIlIm31e_pxwIVx0-OCh2kMgyY" TargetMode="External"/><Relationship Id="rId18" Type="http://schemas.openxmlformats.org/officeDocument/2006/relationships/hyperlink" Target="https://www.google.co.in/search?biw=1024&amp;amp;bih=599&amp;amp;site=webhp&amp;amp;q=gilgit+city&amp;amp;stick=H4sIAAAAAAAAAGOovnz8BQMDgzEHnxCHfq6-gXFVsbESJ4hllBufZaQllZ1spZ-emp9elFiQUalflFmWWmSVnFmSmVrs83Tnjft7t-r6eljtYat22nIjMd0CACCJFDdQAAAA&amp;amp;sa=X&amp;amp;ved=0CKsBEJsTKAQwF2oVChMIlIm31e_pxwIVx0-OCh2kMgyY" TargetMode="External"/><Relationship Id="rId26" Type="http://schemas.openxmlformats.org/officeDocument/2006/relationships/hyperlink" Target="https://www.google.co.in/search?biw=1024&amp;amp;bih=599&amp;amp;site=webhp&amp;amp;q=bukkur&amp;amp;stick=H4sIAAAAAAAAAGOovnz8BQMDgy0HnxCHfq6-gXFVsbESF4hlVFBpXpGipZydbKWfnpqfXpRYkFGpn5SfUhmfnxZfnliSWmSVWZyTmJdSXOFc6nq9oaQw8HPEE4EJk68kpnffBgDcFoUCWgAAAA&amp;amp;sa=X&amp;amp;ved=0CLcBEJsTKAEwGWoVChMIlIm31e_pxwIVx0-OCh2kMgyY" TargetMode="External"/><Relationship Id="rId3" Type="http://schemas.openxmlformats.org/officeDocument/2006/relationships/hyperlink" Target="https://www.google.co.in/search?biw=1024&amp;amp;bih=599&amp;amp;site=webhp&amp;amp;q=indus+river+sources&amp;amp;stick=H4sIAAAAAAAAAGOovnz8BQMDgwYHnxCHfq6-gXFVsbGWVHaylX56an56UWJBRqV-UWZZapFVcX5pUXKqk32r4Ysyl6xgrUWex5d4-gaxhLoAAIFz5NhFAAAA&amp;amp;sa=X&amp;amp;ved=0CJYBEOgTKAAwFGoVChMIlIm31e_pxwIVx0-OCh2kMgyY" TargetMode="External"/><Relationship Id="rId21" Type="http://schemas.openxmlformats.org/officeDocument/2006/relationships/hyperlink" Target="https://www.google.co.in/search?biw=1024&amp;amp;bih=599&amp;amp;site=webhp&amp;amp;q=jamshoro+pakistan&amp;amp;stick=H4sIAAAAAAAAAGOovnz8BQMDgzEHnxCHfq6-gXFVsbESJ4hlalRsnKwllZ1spZ-emp9elFiQUalflFmWWmSVnFmSmVr83UDH9enbDN5tb7L9SrX3fXn1c_0nAD0L11JQAAAA&amp;amp;sa=X&amp;amp;ved=0CK4BEJsTKAcwF2oVChMIlIm31e_pxwIVx0-OCh2kMgyY" TargetMode="External"/><Relationship Id="rId7" Type="http://schemas.openxmlformats.org/officeDocument/2006/relationships/hyperlink" Target="https://www.google.co.in/search?biw=1024&amp;amp;bih=599&amp;amp;site=webhp&amp;amp;q=indus+river+countries&amp;amp;stick=H4sIAAAAAAAAAGOovnz8BQMDgzYHnxCHfq6-gXFVsbGWbHaylX56an56UWJBRqV-UWZZapFVcn5pXklRZmpx1-OwHT9uVQk_jmtzPL4j53GhfUIhAMOuLwhIAAAA&amp;amp;sa=X&amp;amp;ved=0CJwBEOgTKAAwFWoVChMIlIm31e_pxwIVx0-OCh2kMgyY" TargetMode="External"/><Relationship Id="rId12" Type="http://schemas.openxmlformats.org/officeDocument/2006/relationships/hyperlink" Target="https://www.google.co.in/search?biw=1024&amp;amp;bih=599&amp;amp;site=webhp&amp;amp;q=arabian+sea&amp;amp;stick=H4sIAAAAAAAAAGOovnz8BQMDgyEHnxCHfq6-gXFVsbESmGVoUJ6iJZmdbKWfnpqfXpRYkFGpX5RZllpklZtfWpKhcYI31_LTWZcWdfE7M08kbfy4rG81AH2R2jROAAAA&amp;amp;sa=X&amp;amp;ved=0CKMBEJsTKAEwFmoVChMIlIm31e_pxwIVx0-OCh2kMgyY" TargetMode="External"/><Relationship Id="rId17" Type="http://schemas.openxmlformats.org/officeDocument/2006/relationships/hyperlink" Target="https://www.google.co.in/search?biw=1024&amp;amp;bih=599&amp;amp;site=webhp&amp;amp;q=rawalpindi+city&amp;amp;stick=H4sIAAAAAAAAAGOovnz8BQMDgzEHnxCHfq6-gXFVsbESJ4hlWJlmYqAllZ1spZ-emp9elFiQUalflFmWWmSVnFmSmVp8UubxkTfbOMJYJr6bdrHvbsP5XYtFAQDXevZQAAAA&amp;amp;sa=X&amp;amp;ved=0CKoBEJsTKAMwF2oVChMIlIm31e_pxwIVx0-OCh2kMgyY" TargetMode="External"/><Relationship Id="rId25" Type="http://schemas.openxmlformats.org/officeDocument/2006/relationships/hyperlink" Target="https://www.google.co.in/search?biw=1024&amp;amp;bih=599&amp;amp;site=webhp&amp;amp;q=indus+river+islands&amp;amp;stick=H4sIAAAAAAAAAGOovnz8BQMDgyEHnxCHfq6-gXFVsbGWcnaylX56an56UWJBRqV-Un5KZXx-Wnx5YklqkVVmcU5iXkpxAPO07FLvzrmyDdFfE_2yOX5eiNECAMGWEw1OAAAA&amp;amp;sa=X&amp;amp;ved=0CLYBEOgTKAAwGWoVChMIlIm31e_pxwIVx0-OCh2kMgyY" TargetMode="External"/><Relationship Id="rId2" Type="http://schemas.openxmlformats.org/officeDocument/2006/relationships/hyperlink" Target="https://www.google.co.in/search?biw=1024&amp;amp;bih=599&amp;amp;site=webhp&amp;amp;q=indus+river+length&amp;amp;stick=H4sIAAAAAAAAAGOovnz8BQMDgwYHnxCHfq6-gXFVsbGWVHaylX56an56UWJBRqV-UWZZapFVTmpeekmG7AGn7Y-vpSz5trZoSumNXNUjTzx4AQJmkVFFAAAA&amp;amp;sa=X&amp;amp;ved=0CJMBEOgTKAAwE2oVChMIlIm31e_pxwIVx0-OCh2kMgyY" TargetMode="External"/><Relationship Id="rId16" Type="http://schemas.openxmlformats.org/officeDocument/2006/relationships/hyperlink" Target="https://www.google.co.in/search?biw=1024&amp;amp;bih=599&amp;amp;site=webhp&amp;amp;q=peshawar+city&amp;amp;stick=H4sIAAAAAAAAAGOovnz8BQMDgxEHnxCHfq6-gXFVsbESmJWRZZahJZWdbKWfnpqfXpRYkFGpX5RZllpklZxZkpla_PCeaF6azL0U3xMRG76tcJqxqmzjPACR56JHTwAAAA&amp;amp;sa=X&amp;amp;ved=0CKkBEJsTKAIwF2oVChMIlIm31e_pxwIVx0-OCh2kMgyY" TargetMode="External"/><Relationship Id="rId20" Type="http://schemas.openxmlformats.org/officeDocument/2006/relationships/hyperlink" Target="https://www.google.co.in/search?biw=1024&amp;amp;bih=599&amp;amp;site=webhp&amp;amp;q=mithankot&amp;amp;stick=H4sIAAAAAAAAAGOovnz8BQMDgzEHnxCHfq6-gXFVsbESJ4hlZmpYUqUllZ1spZ-emp9elFiQUalflFmWWmSVnFmSmVrM5Ov279TKWY1OS3vebw_p9ttbsEkdAIcVQxJQAAAA&amp;amp;sa=X&amp;amp;ved=0CK0BEJsTKAYwF2oVChMIlIm31e_pxwIVx0-OCh2kMgyY" TargetMode="External"/><Relationship Id="rId1" Type="http://schemas.openxmlformats.org/officeDocument/2006/relationships/slideLayout" Target="../slideLayouts/slideLayout7.xml"/><Relationship Id="rId6" Type="http://schemas.openxmlformats.org/officeDocument/2006/relationships/hyperlink" Target="https://www.google.co.in/search?biw=1024&amp;amp;bih=599&amp;amp;site=webhp&amp;amp;q=gar+river&amp;amp;stick=H4sIAAAAAAAAAGOovnz8BQMDgwkHnxCHfq6-gXFVsbESF4iVUZWRZJStJZWdbKWfnpqfXpRYkFGpX5RZllpkVZxfWpScukTsWcCU5nMPknylZpyvrl-YxfPzCQBxnolTUQAAAA&amp;amp;sa=X&amp;amp;ved=0CJkBEJsTKAMwFGoVChMIlIm31e_pxwIVx0-OCh2kMgyY" TargetMode="External"/><Relationship Id="rId11" Type="http://schemas.openxmlformats.org/officeDocument/2006/relationships/hyperlink" Target="https://www.google.co.in/search?biw=1024&amp;amp;bih=599&amp;amp;site=webhp&amp;amp;q=indus+river+mouths&amp;amp;stick=H4sIAAAAAAAAAGOovnz8BQMDgzoHnxCHfq6-gXFVsbGWZHaylX56an56UWJBRqV-UWZZapFVbn5pSYbzhMXckxx-hGQpZMR9lgp-OaXCKgsAzoBPk0QAAAA&amp;amp;sa=X&amp;amp;ved=0CKIBEOgTKAAwFmoVChMIlIm31e_pxwIVx0-OCh2kMgyY" TargetMode="External"/><Relationship Id="rId24" Type="http://schemas.openxmlformats.org/officeDocument/2006/relationships/hyperlink" Target="https://www.google.co.in/search?biw=1024&amp;amp;bih=599&amp;amp;site=webhp&amp;amp;q=lansdowne+bridge&amp;amp;stick=H4sIAAAAAAAAAGOovnz8BQMDgy0HnxCHfq6-gXFVsbESF4hlVFCebmmkpZydbKWfnpqfXpRYkFGpn5SfUhmfnxZfnliSWmSVVJSZkp5arBKw0Ie5veDWurNVOhucHI-ttPG3AQCxJrrnWgAAAA&amp;amp;sa=X&amp;amp;ved=0CLMBEJsTKAEwGGoVChMIlIm31e_pxwIVx0-OCh2kMgyY" TargetMode="External"/><Relationship Id="rId5" Type="http://schemas.openxmlformats.org/officeDocument/2006/relationships/hyperlink" Target="https://www.google.co.in/search?biw=1024&amp;amp;bih=599&amp;amp;site=webhp&amp;amp;q=tibetan+plateau&amp;amp;stick=H4sIAAAAAAAAAGOovnz8BQMDgzEHnxCHfq6-gXFVsbESJ4hllGMRn6IllZ1spZ-emp9elFiQUalflFmWWmRVnF9alJzalDKpfN53pZrq-JyL0mc75JdnH4kAAMcJbElQAAAA&amp;amp;sa=X&amp;amp;ved=0CJgBEJsTKAIwFGoVChMIlIm31e_pxwIVx0-OCh2kMgyY" TargetMode="External"/><Relationship Id="rId15" Type="http://schemas.openxmlformats.org/officeDocument/2006/relationships/hyperlink" Target="https://www.google.co.in/search?biw=1024&amp;amp;bih=599&amp;amp;site=webhp&amp;amp;q=karachi&amp;amp;stick=H4sIAAAAAAAAAGOovnz8BQMDgxEHnxCHfq6-gXFVsbESmGWSnJWnJZWdbKWfnpqfXpRYkFGpX5RZllpklZxZkplavPf3_4tn7FKDP-qEJ7M5im-epNIdBAAhS_M_TwAAAA&amp;amp;sa=X&amp;amp;ved=0CKgBEJsTKAEwF2oVChMIlIm31e_pxwIVx0-OCh2kMgyY" TargetMode="External"/><Relationship Id="rId23" Type="http://schemas.openxmlformats.org/officeDocument/2006/relationships/hyperlink" Target="https://www.google.co.in/search?biw=1024&amp;amp;bih=599&amp;amp;site=webhp&amp;amp;q=indus+river+bridges&amp;amp;stick=H4sIAAAAAAAAAGOovnz8BQMDgyEHnxCHfq6-gXFVsbGWcnaylX56an56UWJBRqV-Un5KZXx-Wnx5YklqkVVSUWZKemqx4H3XtBN8Ow2dUotnWYUH_LsjX28MAH5Z9ytOAAAA&amp;amp;sa=X&amp;amp;ved=0CLIBEOgTKAAwGGoVChMIlIm31e_pxwIVx0-OCh2kMgyY" TargetMode="External"/><Relationship Id="rId10" Type="http://schemas.openxmlformats.org/officeDocument/2006/relationships/hyperlink" Target="https://www.google.co.in/search?biw=1024&amp;amp;bih=599&amp;amp;site=webhp&amp;amp;q=pakistan&amp;amp;stick=H4sIAAAAAAAAAGOovnz8BQMDgykHnxCHfq6-gXFVsbESmGVanGSoJZudbKWfnpqfXpRYkFGpX5RZllpklZxfmldSlJla7CBjHndhttLmXa_YZSaI2KVmayzZBwBayPSNUgAAAA&amp;amp;sa=X&amp;amp;ved=0CJ8BEJsTKAMwFWoVChMIlIm31e_pxwIVx0-OCh2kMgyY" TargetMode="External"/><Relationship Id="rId19" Type="http://schemas.openxmlformats.org/officeDocument/2006/relationships/hyperlink" Target="https://www.google.co.in/search?biw=1024&amp;amp;bih=599&amp;amp;site=webhp&amp;amp;q=thatta+sindh&amp;amp;stick=H4sIAAAAAAAAAGOovnz8BQMDgzEHnxCHfq6-gXFVsbESJ4hlVmRkGq8llZ1spZ-emp9elFiQUalflFmWWmSVnFmSmVocLtngyXvu2JpVIYcktNSq9F7EmqsAAEwNp0FQAAAA&amp;amp;sa=X&amp;amp;ved=0CKwBEJsTKAUwF2oVChMIlIm31e_pxwIVx0-OCh2kMgyY" TargetMode="External"/><Relationship Id="rId4" Type="http://schemas.openxmlformats.org/officeDocument/2006/relationships/hyperlink" Target="https://www.google.co.in/search?biw=1024&amp;amp;bih=599&amp;amp;site=webhp&amp;amp;q=s%C3%AAngg%C3%AA+zangbo&amp;amp;stick=H4sIAAAAAAAAAGOovnz8BQMDgwkHnxCHfq6-gXFVsbESF4iVkV6QHG-uJZWdbKWfnpqfXpRYkFGpX5RZllpkVZxfWpScyqoqO79KcXKwbUJHk1KB_Az5Pz7JAH8GsI5RAAAA&amp;amp;sa=X&amp;amp;ved=0CJcBEJsTKAEwFGoVChMIlIm31e_pxwIVx0-OCh2kMgyY" TargetMode="External"/><Relationship Id="rId9" Type="http://schemas.openxmlformats.org/officeDocument/2006/relationships/hyperlink" Target="https://www.google.co.in/search?biw=1024&amp;amp;bih=599&amp;amp;site=webhp&amp;amp;q=china&amp;amp;stick=H4sIAAAAAAAAAGOovnz8BQMDgxkHnxCHfq6-gXFVsbESJ4iVYmBabqwlm51spZ-emp9elFiQUalflFmWWmSVnF-aV1KUmVpsmOk4sb3omoCwpBfr7-ZjL7I2aoYBAHu4sj1TAAAA&amp;amp;sa=X&amp;amp;ved=0CJ4BEJsTKAIwFWoVChMIlIm31e_pxwIVx0-OCh2kMgyY" TargetMode="External"/><Relationship Id="rId14" Type="http://schemas.openxmlformats.org/officeDocument/2006/relationships/hyperlink" Target="https://www.google.co.in/search?biw=1024&amp;amp;bih=599&amp;amp;site=webhp&amp;amp;q=indus+river+cities&amp;amp;stick=H4sIAAAAAAAAAGOovnz8BQMDgwYHnxCHfq6-gXFVsbGWVHaylX56an56UWJBRqV-UWZZapFVcmZJZmqx4n6v-X9L1lxqNHkW2qQ2d8GTiTx5ACyNwT1FAAAA&amp;amp;sa=X&amp;amp;ved=0CKcBEOgTKAAwF2oVChMIlIm31e_pxwIVx0-OCh2kMgyY" TargetMode="External"/><Relationship Id="rId22" Type="http://schemas.openxmlformats.org/officeDocument/2006/relationships/hyperlink" Target="https://www.google.co.in/search?biw=1024&amp;amp;bih=599&amp;amp;site=webhp&amp;amp;q=attock+pakistan&amp;amp;stick=H4sIAAAAAAAAAGOovnz8BQMDgzEHnxCHfq6-gXFVsbESJ4hlmp6cXKgllZ1spZ-emp9elFiQUalflFmWWmSVnFmSmVrcOHWNfHd2Ho_tmR9R7B8FNz_rZeYCAI3MRFJQAAAA&amp;amp;sa=X&amp;amp;ved=0CK8BEJsTKAgwF2oVChMIlIm31e_pxwIVx0-OCh2kMgy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8.png"/><Relationship Id="rId7" Type="http://schemas.openxmlformats.org/officeDocument/2006/relationships/image" Target="../media/image47.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hyperlink" Target="https://www.google.co.in/search?biw=1024&amp;amp;bih=599&amp;amp;site=webhp&amp;amp;q=tapi+river+mouth&amp;amp;stick=H4sIAAAAAAAAAGOovnz8BQMDgwYHnxCnfq6-gUlyWUqKlmR2spV-emp-elFiQUalflFmWWqRVW5-aUnGNy0NQcMPPuyhJivWMevphQqH3q4AAP0R0AVFAAAA&amp;amp;sa=X&amp;amp;sqi=2&amp;amp;ved=0CJ0BEOgTKAAwGGoVChMIioPb4PHpxwIVzySOCh33jAY8" TargetMode="External"/><Relationship Id="rId13" Type="http://schemas.openxmlformats.org/officeDocument/2006/relationships/hyperlink" Target="https://www.google.co.in/search?biw=1024&amp;amp;bih=599&amp;amp;site=webhp&amp;amp;q=bhusawal+city&amp;amp;stick=H4sIAAAAAAAAAGOovnz8BQMDgwkHnxCnfq6-gUlyWUqKEphpnlOQkaEllZ1spZ-emp9elFiQUalflFmWWmSVnFmSmVr8-foX1bNHFEPsjWbbv_66pHBPzMupAATB7idRAAAA&amp;amp;sa=X&amp;amp;sqi=2&amp;amp;ved=0CKQBEJsTKAMwGWoVChMIioPb4PHpxwIVzySOCh33jAY8" TargetMode="External"/><Relationship Id="rId3" Type="http://schemas.openxmlformats.org/officeDocument/2006/relationships/hyperlink" Target="https://www.google.co.in/search?biw=1024&amp;amp;bih=599&amp;amp;site=webhp&amp;amp;q=tapi+river+basin+area&amp;amp;stick=H4sIAAAAAAAAAGOovnz8BQMDgy4HnxCnfq6-gUlyWUqKllx2spV-emp-elFiQUalflFmWWqRVVJicWaeQmJRaqIFi6bRSdFbvkKqhewPW7v0XbfY_wYASbZwwEoAAAA&amp;amp;sa=X&amp;amp;sqi=2&amp;amp;ved=0CJIBEOgTKAAwFWoVChMIioPb4PHpxwIVzySOCh33jAY8" TargetMode="External"/><Relationship Id="rId7" Type="http://schemas.openxmlformats.org/officeDocument/2006/relationships/hyperlink" Target="https://www.google.co.in/search?biw=1024&amp;amp;bih=599&amp;amp;site=webhp&amp;amp;q=india&amp;amp;stick=H4sIAAAAAAAAAGOovnz8BQMDgxkHnxCnfq6-gUlyWUqKEgeIaVyUbaAlm51spZ-emp9elFiQUalflFmWWmSVnF-aV1KUmVo848q8DUw813SeZ4eGHbKtVrlrcHgSAMH5nfpTAAAA&amp;amp;sa=X&amp;amp;sqi=2&amp;amp;ved=0CJoBEJsTKAEwF2oVChMIioPb4PHpxwIVzySOCh33jAY8" TargetMode="External"/><Relationship Id="rId12" Type="http://schemas.openxmlformats.org/officeDocument/2006/relationships/hyperlink" Target="https://www.google.co.in/search?biw=1024&amp;amp;bih=599&amp;amp;site=webhp&amp;amp;q=burhanpur+city&amp;amp;stick=H4sIAAAAAAAAAGOovnz8BQMDgwkHnxCnfq6-gUlyWUqKEphpnJdunKcllZ1spZ-emp9elFiQUalflFmWWmSVnFmSmVq8__OB7fuV5jF9aVr36hLzicyDViXCAH1diPRRAAAA&amp;amp;sa=X&amp;amp;sqi=2&amp;amp;ved=0CKMBEJsTKAIwGWoVChMIioPb4PHpxwIVzySOCh33jAY8" TargetMode="External"/><Relationship Id="rId2" Type="http://schemas.openxmlformats.org/officeDocument/2006/relationships/hyperlink" Target="https://www.google.co.in/search?biw=1024&amp;amp;bih=599&amp;amp;site=webhp&amp;amp;q=tapi+river+length&amp;amp;stick=H4sIAAAAAAAAAGOovnz8BQMDgyYHnxCnfq6-gUlyWUqKllR2spV-emp-elFiQUalflFmWWqRVU5qXnpJhoXc_20aFReeXNpvd8zT1tmdKSciFwDQf4LGRgAAAA&amp;amp;sa=X&amp;amp;sqi=2&amp;amp;ved=0CI8BEOgTKAAwFGoVChMIioPb4PHpxwIVzySOCh33jAY8" TargetMode="External"/><Relationship Id="rId16" Type="http://schemas.openxmlformats.org/officeDocument/2006/relationships/hyperlink" Target="https://www.google.co.in/search?biw=1024&amp;amp;bih=599&amp;amp;site=webhp&amp;amp;q=nashik&amp;amp;stick=H4sIAAAAAAAAAGOovnz8BQMDgwkHnxCnfq6-gUlyWUqKEphpbF6Wna0llZ1spZ-emp9elFiQUalflFmWWmSVnFmSmVpcvflexPQj7uJcj8ua7JeFszxtuyECALRxbG5RAAAA&amp;amp;sa=X&amp;amp;sqi=2&amp;amp;ved=0CKcBEJsTKAYwGWoVChMIioPb4PHpxwIVzySOCh33jAY8" TargetMode="External"/><Relationship Id="rId1" Type="http://schemas.openxmlformats.org/officeDocument/2006/relationships/slideLayout" Target="../slideLayouts/slideLayout7.xml"/><Relationship Id="rId6" Type="http://schemas.openxmlformats.org/officeDocument/2006/relationships/hyperlink" Target="https://www.google.co.in/search?biw=1024&amp;amp;bih=599&amp;amp;site=webhp&amp;amp;q=tapi+river+country&amp;amp;stick=H4sIAAAAAAAAAAFJALb_AHvTx-gAAAAsCA4SCS9tLzA0Y3ZkZCoda2M6L2dlb2dyYXBoeS9yaXZlcjpjb3VudHJpZXPzAIk92AmGeeKZpUf2oP-1lpS1zK95IwJJAAAA&amp;amp;sa=X&amp;amp;sqi=2&amp;amp;ved=0CJkBEOgTKAAwF2oVChMIioPb4PHpxwIVzySOCh33jAY8" TargetMode="External"/><Relationship Id="rId11" Type="http://schemas.openxmlformats.org/officeDocument/2006/relationships/hyperlink" Target="https://www.google.co.in/search?biw=1024&amp;amp;bih=599&amp;amp;site=webhp&amp;amp;q=surat+city&amp;amp;stick=H4sIAAAAAAAAAGOovnz8BQMDgwkHnxCnfq6-gUlyWUqKEphpmGGYkacllZ1spZ-emp9elFiQUalflFmWWmSVnFmSmVr86pvAVRXn5ft5DMuCKm1csx5Z2ZYAABPL4ppRAAAA&amp;amp;sa=X&amp;amp;sqi=2&amp;amp;ved=0CKIBEJsTKAEwGWoVChMIioPb4PHpxwIVzySOCh33jAY8" TargetMode="External"/><Relationship Id="rId5" Type="http://schemas.openxmlformats.org/officeDocument/2006/relationships/hyperlink" Target="https://www.google.co.in/search?biw=1024&amp;amp;bih=599&amp;amp;site=webhp&amp;amp;q=satpura+range&amp;amp;stick=H4sIAAAAAAAAAGOovnz8BQMDgwkHnxCnfq6-gUlyWUqKEphpnJJumawllZ1spZ-emp9elFiQUalflFmWWmRVnF9alJwqfUlg_fEc7w9zDN5eFf24cGqERLYpAN0WfsxRAAAA&amp;amp;sa=X&amp;amp;sqi=2&amp;amp;ved=0CJYBEJsTKAEwFmoVChMIioPb4PHpxwIVzySOCh33jAY8" TargetMode="External"/><Relationship Id="rId15" Type="http://schemas.openxmlformats.org/officeDocument/2006/relationships/hyperlink" Target="https://www.google.co.in/search?biw=1024&amp;amp;bih=599&amp;amp;site=webhp&amp;amp;q=dhule+maharashtra&amp;amp;stick=H4sIAAAAAAAAAGOovnz8BQMDgwkHnxCnfq6-gUlyWUqKEphplFeQUagllZ1spZ-emp9elFiQUalflFmWWmSVnFmSmVrMHHQk4vSqXRMZO1qSOFOY67fmbYgCANH0tFNRAAAA&amp;amp;sa=X&amp;amp;sqi=2&amp;amp;ved=0CKYBEJsTKAUwGWoVChMIioPb4PHpxwIVzySOCh33jAY8" TargetMode="External"/><Relationship Id="rId10" Type="http://schemas.openxmlformats.org/officeDocument/2006/relationships/hyperlink" Target="https://www.google.co.in/search?biw=1024&amp;amp;bih=599&amp;amp;site=webhp&amp;amp;q=tapi+river+cities&amp;amp;stick=H4sIAAAAAAAAAGOovnz8BQMDgyYHnxCnfq6-gUlyWUqKllR2spV-emp-elFiQUalflFmWWqRVXJmSWZqcfa-_SI802IcGBPPpDFF3f62evPvLgCKt8SnRgAAAA&amp;amp;sa=X&amp;amp;sqi=2&amp;amp;ved=0CKEBEOgTKAAwGWoVChMIioPb4PHpxwIVzySOCh33jAY8" TargetMode="External"/><Relationship Id="rId4" Type="http://schemas.openxmlformats.org/officeDocument/2006/relationships/hyperlink" Target="https://www.google.co.in/search?biw=1024&amp;amp;bih=599&amp;amp;site=webhp&amp;amp;q=tapi+river+source&amp;amp;stick=H4sIAAAAAAAAAGOovnz8BQMDgyYHnxCnfq6-gUlyWUqKllR2spV-emp-elFiQUalflFmWWqRVXF-aVFyqgWv2D6X824C0qHsEexvZy19aPZ9DgALcV_ZRgAAAA&amp;amp;sa=X&amp;amp;sqi=2&amp;amp;ved=0CJUBEOgTKAAwFmoVChMIioPb4PHpxwIVzySOCh33jAY8" TargetMode="External"/><Relationship Id="rId9" Type="http://schemas.openxmlformats.org/officeDocument/2006/relationships/hyperlink" Target="https://www.google.co.in/search?biw=1024&amp;amp;bih=599&amp;amp;site=webhp&amp;amp;q=gulf+of+khambhat&amp;amp;stick=H4sIAAAAAAAAAGOovnz8BQMDgzEHnxCnfq6-gUlyWUqKEphpmWISb64lmZ1spZ-emp9elFiQUalflFmWWmSVm19akhFgYafV3q4hmJY1qWnrucPBP3l7hQGdEwcXUAAAAA&amp;amp;sa=X&amp;amp;sqi=2&amp;amp;ved=0CJ4BEJsTKAEwGGoVChMIioPb4PHpxwIVzySOCh33jAY8" TargetMode="External"/><Relationship Id="rId14" Type="http://schemas.openxmlformats.org/officeDocument/2006/relationships/hyperlink" Target="https://www.google.co.in/search?biw=1024&amp;amp;bih=599&amp;amp;site=webhp&amp;amp;q=jalgaon+city&amp;amp;stick=H4sIAAAAAAAAAGOovnz8BQMDgwkHnxCnfq6-gUlyWUqKEphplFdgnq4llZ1spZ-emp9elFiQUalflFmWWmSVnFmSmVo8rfc6W0Dkp3nx_A_m7PCee2Tlw-VnAS93EOlRAAAA&amp;amp;sa=X&amp;amp;sqi=2&amp;amp;ved=0CKUBEJsTKAQwGWoVChMIioPb4PHpxwIVzySOCh33jAY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hyperlink" Target="https://www.google.co.in/search?rlz=1C1DFOC_enIN651IN651&amp;amp;espv=2&amp;amp;biw=1024&amp;amp;bih=643&amp;amp;q=ganga+river+countries&amp;amp;stick=H4sIAAAAAAAAAAFIALf_AHvTx-gAAAArCA4SCC9tLzAzOGRmKh1rYzovZ2VvZ3JhcGh5L3JpdmVyOmNvdW50cmllc1LZgsOf12qePcz_x2vDzoa-ABeoKN10RkgAAAA&amp;amp;sa=X&amp;amp;ved=0CJkBEOgTKAAwGWoVChMItfv0jNTpxwIVUY6OCh0zaAXj" TargetMode="External"/><Relationship Id="rId13" Type="http://schemas.openxmlformats.org/officeDocument/2006/relationships/hyperlink" Target="https://www.google.co.in/search?rlz=1C1DFOC_enIN651IN651&amp;amp;espv=2&amp;amp;biw=1024&amp;amp;bih=643&amp;amp;q=kanpur+city&amp;amp;stick=H4sIAAAAAAAAAGOovnz8BQMDgzEHnxCHfq6-gbFFSpoSJ4hlGF9onqEllZ1spZ-emp9elFiQUalflFmWWmSVnFmSmVossP7kEsNLHQ_4FmzKDNT2lLxoNEsGAFwApBBQAAAA&amp;amp;sa=X&amp;amp;ved=0CKQBEJsTKAYwGmoVChMItfv0jNTpxwIVUY6OCh0zaAXj" TargetMode="External"/><Relationship Id="rId3" Type="http://schemas.openxmlformats.org/officeDocument/2006/relationships/hyperlink" Target="https://www.google.co.in/search?rlz=1C1DFOC_enIN651IN651&amp;amp;espv=2&amp;amp;biw=1024&amp;amp;bih=643&amp;amp;q=ganga+river+mouth&amp;amp;stick=H4sIAAAAAAAAAGOovnz8BQMDgzoHnxCHfq6-gbFFSpqWZHaylX56an56UWJBRqV-UWZZapFVbn5pSUZsPdOV5eWrZFP_ly-J19af9FZhmwUA3KFirUQAAAA&amp;amp;sa=X&amp;amp;ved=0CIsBEOgTKAAwF2oVChMItfv0jNTpxwIVUY6OCh0zaAXj" TargetMode="External"/><Relationship Id="rId7" Type="http://schemas.openxmlformats.org/officeDocument/2006/relationships/hyperlink" Target="https://www.google.co.in/search?rlz=1C1DFOC_enIN651IN651&amp;amp;espv=2&amp;amp;biw=1024&amp;amp;bih=643&amp;amp;q=kamet+peak&amp;amp;stick=H4sIAAAAAAAAAGOovnz8BQMDgzEHnxCHfq6-gbFFSpoSJ4hlFG-Yl6UllZ1spZ-emp9elFiQUalflFmWWmRVnF9alJzKO9nMxXKtQ-k_5X8a63W-i1vuvjEXAG6wZOFQAAAA&amp;amp;sa=X&amp;amp;ved=0CJYBEJsTKAcwGGoVChMItfv0jNTpxwIVUY6OCh0zaAXj" TargetMode="External"/><Relationship Id="rId12" Type="http://schemas.openxmlformats.org/officeDocument/2006/relationships/hyperlink" Target="https://www.google.co.in/search?rlz=1C1DFOC_enIN651IN651&amp;amp;espv=2&amp;amp;biw=1024&amp;amp;bih=643&amp;amp;q=patna+bihar&amp;amp;stick=H4sIAAAAAAAAAGOovnz8BQMDgzEHnxCHfq6-gbFFSpoSJ4hlZF5elqQllZ1spZ-emp9elFiQUalflFmWWmSVnFmSmVr8I61-aYzPO5kF_lMeGJk_O_Hp88zfANSUs4BQAAAA&amp;amp;sa=X&amp;amp;ved=0CKMBEJsTKAUwGmoVChMItfv0jNTpxwIVUY6OCh0zaAXj" TargetMode="External"/><Relationship Id="rId17" Type="http://schemas.openxmlformats.org/officeDocument/2006/relationships/hyperlink" Target="https://www.google.co.in/search?rlz=1C1DFOC_enIN651IN651&amp;amp;espv=2&amp;amp;biw=1024&amp;amp;bih=643&amp;amp;q=vidyasagar+setu&amp;amp;stick=H4sIAAAAAAAAAGOovnz8BQMDgw0HnxCHfq6-gbFFSpoSJ4hlWmaYZaGlnJ1spZ-emp9elFiQUamflJ9SGZ-fFl-eWJJaZJVUlJmSnlqscW3x1yM2Cwpj07-H7_h1wOp3Vnc9AB82fPBZAAAA&amp;amp;sa=X&amp;amp;ved=0CKoBEJsTKAIwG2oVChMItfv0jNTpxwIVUY6OCh0zaAXj" TargetMode="External"/><Relationship Id="rId2" Type="http://schemas.openxmlformats.org/officeDocument/2006/relationships/hyperlink" Target="https://www.google.co.in/search?rlz=1C1DFOC_enIN651IN651&amp;amp;espv=2&amp;amp;biw=1024&amp;amp;bih=643&amp;amp;q=ganga+river+length&amp;amp;stick=H4sIAAAAAAAAAGOovnz8BQMDgwYHnxCHfq6-gbFFSpqWVHaylX56an56UWJBRqV-UWZZapFVTmpeeknGIqfT3QfrcqTPb2Y5a7JF4253gacCAJCKjm1FAAAA&amp;amp;sa=X&amp;amp;ved=0CIgBEOgTKAAwFmoVChMItfv0jNTpxwIVUY6OCh0zaAXj" TargetMode="External"/><Relationship Id="rId16" Type="http://schemas.openxmlformats.org/officeDocument/2006/relationships/hyperlink" Target="https://www.google.co.in/search?rlz=1C1DFOC_enIN651IN651&amp;amp;espv=2&amp;amp;biw=1024&amp;amp;bih=643&amp;amp;q=mahatma+gandhi+setu&amp;amp;stick=H4sIAAAAAAAAAGOovnz8BQMDgw0HnxCHfq6-gbFFSpoSJ4hlnm5kVqalnJ1spZ-emp9elFiQUamflJ9SGZ-fFl-eWJJaZJVUlJmSnlqcVjdhe_S3qCWcT1pUviXFcOXKMK8EAKY_T1VZAAAA&amp;amp;sa=X&amp;amp;ved=0CKkBEJsTKAEwG2oVChMItfv0jNTpxwIVUY6OCh0zaAXj" TargetMode="External"/><Relationship Id="rId1" Type="http://schemas.openxmlformats.org/officeDocument/2006/relationships/slideLayout" Target="../slideLayouts/slideLayout7.xml"/><Relationship Id="rId6" Type="http://schemas.openxmlformats.org/officeDocument/2006/relationships/hyperlink" Target="https://www.google.co.in/search?rlz=1C1DFOC_enIN651IN651&amp;amp;espv=2&amp;amp;biw=1024&amp;amp;bih=643&amp;amp;q=gangotri+glacier&amp;amp;stick=H4sIAAAAAAAAAGOovnz8BQMDgzEHnxCHfq6-gbFFSpoSJ4hlWB5vYaQllZ1spZ-emp9elFiQUalflFmWWmRVnF9alJy6sEB6UVofr98__leHTF34j5UdXZcLAPWUEmxQAAAA&amp;amp;sa=X&amp;amp;ved=0CJUBEJsTKAYwGGoVChMItfv0jNTpxwIVUY6OCh0zaAXj" TargetMode="External"/><Relationship Id="rId11" Type="http://schemas.openxmlformats.org/officeDocument/2006/relationships/hyperlink" Target="https://www.google.co.in/search?rlz=1C1DFOC_enIN651IN651&amp;amp;espv=2&amp;amp;biw=1024&amp;amp;bih=643&amp;amp;q=kolkata&amp;amp;stick=H4sIAAAAAAAAAGOovnz8BQMDgxEHnxCHfq6-gbFFSpoSmJVcVm6pJZWdbKWfnpqfXpRYkFGpX5RZllpklZxZkplaXLL-HHNlzG7Ozw9XK_zm7mfuNbXoBwDwirmTTwAAAA&amp;amp;sa=X&amp;amp;ved=0CKEBEJsTKAMwGmoVChMItfv0jNTpxwIVUY6OCh0zaAXj" TargetMode="External"/><Relationship Id="rId5" Type="http://schemas.openxmlformats.org/officeDocument/2006/relationships/hyperlink" Target="https://www.google.co.in/search?rlz=1C1DFOC_enIN651IN651&amp;amp;espv=2&amp;amp;biw=1024&amp;amp;bih=643&amp;amp;q=satopanth+glacier&amp;amp;stick=H4sIAAAAAAAAAGOovnz8BQMDgwkHnxCHfq6-gbFFSpoSF5iVnJdtVqIllZ1spZ-emp9elFiQUalflFmWWmRVnF9alJw6Z_KENOcWI0uV6EbthHOVOnnWq-cAANTVrLRRAAAA&amp;amp;sa=X&amp;amp;ved=0CJQBEJsTKAUwGGoVChMItfv0jNTpxwIVUY6OCh0zaAXj" TargetMode="External"/><Relationship Id="rId15" Type="http://schemas.openxmlformats.org/officeDocument/2006/relationships/hyperlink" Target="https://www.google.co.in/search?rlz=1C1DFOC_enIN651IN651&amp;amp;espv=2&amp;amp;biw=1024&amp;amp;bih=643&amp;amp;q=ganga+river+bridges&amp;amp;stick=H4sIAAAAAAAAAGOovnz8BQMDgyEHnxCHfq6-gbFFSpqWcnaylX56an56UWJBRqV-Un5KZXx-Wnx5YklqkVVSUWZKemqx6t6u4EPfhW08LpXOE2tbfTD9910ZAJYo4NBOAAAA&amp;amp;sa=X&amp;amp;ved=0CKgBEOgTKAAwG2oVChMItfv0jNTpxwIVUY6OCh0zaAXj" TargetMode="External"/><Relationship Id="rId10" Type="http://schemas.openxmlformats.org/officeDocument/2006/relationships/hyperlink" Target="https://www.google.co.in/search?rlz=1C1DFOC_enIN651IN651&amp;amp;espv=2&amp;amp;biw=1024&amp;amp;bih=643&amp;amp;q=bangladesh&amp;amp;stick=H4sIAAAAAAAAAGOovnz8BQMDgykHnxCHfq6-gbFFSpoSmGVoZpSkJZudbKWfnpqfXpRYkFGpX5RZllpklZxfmldSlJlavGR2XLt32SqvP-tYZIqP1gWEXevtAAB1AQFaUgAAAA&amp;amp;sa=X&amp;amp;ved=0CJsBEJsTKAIwGWoVChMItfv0jNTpxwIVUY6OCh0zaAXj" TargetMode="External"/><Relationship Id="rId4" Type="http://schemas.openxmlformats.org/officeDocument/2006/relationships/hyperlink" Target="https://www.google.co.in/search?rlz=1C1DFOC_enIN651IN651&amp;amp;espv=2&amp;amp;biw=1024&amp;amp;bih=643&amp;amp;q=bay+of+bengal&amp;amp;stick=H4sIAAAAAAAAAGOovnz8BQMDgyEHnxCHfq6-gbFFSpoSmJVcVpKsJZmdbKWfnpqfXpRYkFGpX5RZllpklZtfWpLhIN_1Tf9Y13aDPyvqD8XrP_HcNy0PAC0psPtOAAAA&amp;amp;sa=X&amp;amp;ved=0CIwBEJsTKAEwF2oVChMItfv0jNTpxwIVUY6OCh0zaAXj" TargetMode="External"/><Relationship Id="rId9" Type="http://schemas.openxmlformats.org/officeDocument/2006/relationships/hyperlink" Target="https://www.google.co.in/search?rlz=1C1DFOC_enIN651IN651&amp;amp;espv=2&amp;amp;biw=1024&amp;amp;bih=643&amp;amp;q=india&amp;amp;stick=H4sIAAAAAAAAAGOovnz8BQMDgykHnxCHfq6-gbFFSpoShFWUbaAlm51spZ-emp9elFiQUalflFmWWmSVnF-aV1KUmVq8fe-lhrMHjk7UeCgW6vwnRo9lsXgaAAHJ_q5SAAAA&amp;amp;sa=X&amp;amp;ved=0CJoBEJsTKAEwGWoVChMItfv0jNTpxwIVUY6OCh0zaAXj" TargetMode="External"/><Relationship Id="rId14" Type="http://schemas.openxmlformats.org/officeDocument/2006/relationships/hyperlink" Target="https://www.google.co.in/search?rlz=1C1DFOC_enIN651IN651&amp;amp;espv=2&amp;amp;biw=1024&amp;amp;bih=643&amp;amp;q=ghazipur+city&amp;amp;stick=H4sIAAAAAAAAAGOovnz8BQMDgzEHnxCHfq6-gbFFSpoSJ4hlmlZmVqwllZ1spZ-emp9elFiQUalflFmWWmSVnFmSmVqc7sLHoTgh5X2OqPTjjgkOfCXJ_tcA_hGRJlAAAAA&amp;amp;sa=X&amp;amp;ved=0CKUBEJsTKAcwGmoVChMItfv0jNTpxwIVUY6OCh0zaAXj"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dirty="0"/>
          </a:p>
        </p:txBody>
      </p:sp>
      <p:sp>
        <p:nvSpPr>
          <p:cNvPr id="4" name="Rectangle 3"/>
          <p:cNvSpPr/>
          <p:nvPr/>
        </p:nvSpPr>
        <p:spPr>
          <a:xfrm>
            <a:off x="1981200" y="5629870"/>
            <a:ext cx="4955011"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Drainage System</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1442" y="941450"/>
            <a:ext cx="5975108" cy="95732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70828" y="1470152"/>
            <a:ext cx="186309" cy="151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360801" y="1470152"/>
            <a:ext cx="186309" cy="15138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01877" y="1470152"/>
            <a:ext cx="186309" cy="1513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6836" y="1385061"/>
            <a:ext cx="232117" cy="21145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951096" y="1281811"/>
            <a:ext cx="209550" cy="314960"/>
          </a:xfrm>
          <a:custGeom>
            <a:avLst/>
            <a:gdLst/>
            <a:ahLst/>
            <a:cxnLst/>
            <a:rect l="l" t="t" r="r" b="b"/>
            <a:pathLst>
              <a:path w="209550" h="314959">
                <a:moveTo>
                  <a:pt x="113918" y="0"/>
                </a:moveTo>
                <a:lnTo>
                  <a:pt x="73485" y="9525"/>
                </a:lnTo>
                <a:lnTo>
                  <a:pt x="38401" y="34528"/>
                </a:lnTo>
                <a:lnTo>
                  <a:pt x="8076" y="67603"/>
                </a:lnTo>
                <a:lnTo>
                  <a:pt x="0" y="78104"/>
                </a:lnTo>
                <a:lnTo>
                  <a:pt x="0" y="238378"/>
                </a:lnTo>
                <a:lnTo>
                  <a:pt x="28225" y="270779"/>
                </a:lnTo>
                <a:lnTo>
                  <a:pt x="68310" y="303581"/>
                </a:lnTo>
                <a:lnTo>
                  <a:pt x="109600" y="314833"/>
                </a:lnTo>
                <a:lnTo>
                  <a:pt x="122457" y="313975"/>
                </a:lnTo>
                <a:lnTo>
                  <a:pt x="164121" y="293808"/>
                </a:lnTo>
                <a:lnTo>
                  <a:pt x="191545" y="254023"/>
                </a:lnTo>
                <a:lnTo>
                  <a:pt x="203707" y="215518"/>
                </a:lnTo>
                <a:lnTo>
                  <a:pt x="209065" y="173799"/>
                </a:lnTo>
                <a:lnTo>
                  <a:pt x="209423" y="159892"/>
                </a:lnTo>
                <a:lnTo>
                  <a:pt x="209137" y="144512"/>
                </a:lnTo>
                <a:lnTo>
                  <a:pt x="204850" y="100202"/>
                </a:lnTo>
                <a:lnTo>
                  <a:pt x="194171" y="60698"/>
                </a:lnTo>
                <a:lnTo>
                  <a:pt x="168205" y="20699"/>
                </a:lnTo>
                <a:lnTo>
                  <a:pt x="127043" y="853"/>
                </a:lnTo>
                <a:lnTo>
                  <a:pt x="113918"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4409821" y="1173861"/>
            <a:ext cx="464184" cy="539750"/>
          </a:xfrm>
          <a:custGeom>
            <a:avLst/>
            <a:gdLst/>
            <a:ahLst/>
            <a:cxnLst/>
            <a:rect l="l" t="t" r="r" b="b"/>
            <a:pathLst>
              <a:path w="464185" h="539750">
                <a:moveTo>
                  <a:pt x="68199" y="0"/>
                </a:moveTo>
                <a:lnTo>
                  <a:pt x="110236" y="2286"/>
                </a:lnTo>
                <a:lnTo>
                  <a:pt x="122427" y="5461"/>
                </a:lnTo>
                <a:lnTo>
                  <a:pt x="127762" y="7238"/>
                </a:lnTo>
                <a:lnTo>
                  <a:pt x="131444" y="9525"/>
                </a:lnTo>
                <a:lnTo>
                  <a:pt x="133603" y="12318"/>
                </a:lnTo>
                <a:lnTo>
                  <a:pt x="135762" y="14986"/>
                </a:lnTo>
                <a:lnTo>
                  <a:pt x="136905" y="18161"/>
                </a:lnTo>
                <a:lnTo>
                  <a:pt x="136905" y="21843"/>
                </a:lnTo>
                <a:lnTo>
                  <a:pt x="136905" y="296799"/>
                </a:lnTo>
                <a:lnTo>
                  <a:pt x="139692" y="343876"/>
                </a:lnTo>
                <a:lnTo>
                  <a:pt x="152110" y="382166"/>
                </a:lnTo>
                <a:lnTo>
                  <a:pt x="182499" y="412114"/>
                </a:lnTo>
                <a:lnTo>
                  <a:pt x="218693" y="419988"/>
                </a:lnTo>
                <a:lnTo>
                  <a:pt x="231840" y="418798"/>
                </a:lnTo>
                <a:lnTo>
                  <a:pt x="271399" y="400938"/>
                </a:lnTo>
                <a:lnTo>
                  <a:pt x="313047" y="362505"/>
                </a:lnTo>
                <a:lnTo>
                  <a:pt x="327787" y="345313"/>
                </a:lnTo>
                <a:lnTo>
                  <a:pt x="327787" y="21843"/>
                </a:lnTo>
                <a:lnTo>
                  <a:pt x="327787" y="18161"/>
                </a:lnTo>
                <a:lnTo>
                  <a:pt x="328802" y="14986"/>
                </a:lnTo>
                <a:lnTo>
                  <a:pt x="330834" y="12318"/>
                </a:lnTo>
                <a:lnTo>
                  <a:pt x="332866" y="9525"/>
                </a:lnTo>
                <a:lnTo>
                  <a:pt x="336423" y="7238"/>
                </a:lnTo>
                <a:lnTo>
                  <a:pt x="341756" y="5461"/>
                </a:lnTo>
                <a:lnTo>
                  <a:pt x="346963" y="3683"/>
                </a:lnTo>
                <a:lnTo>
                  <a:pt x="386339" y="93"/>
                </a:lnTo>
                <a:lnTo>
                  <a:pt x="395986" y="0"/>
                </a:lnTo>
                <a:lnTo>
                  <a:pt x="405632" y="93"/>
                </a:lnTo>
                <a:lnTo>
                  <a:pt x="444880" y="3683"/>
                </a:lnTo>
                <a:lnTo>
                  <a:pt x="460882" y="12318"/>
                </a:lnTo>
                <a:lnTo>
                  <a:pt x="463041" y="14986"/>
                </a:lnTo>
                <a:lnTo>
                  <a:pt x="464184" y="18161"/>
                </a:lnTo>
                <a:lnTo>
                  <a:pt x="464184" y="21843"/>
                </a:lnTo>
                <a:lnTo>
                  <a:pt x="464184" y="508380"/>
                </a:lnTo>
                <a:lnTo>
                  <a:pt x="464184" y="512063"/>
                </a:lnTo>
                <a:lnTo>
                  <a:pt x="463295" y="515238"/>
                </a:lnTo>
                <a:lnTo>
                  <a:pt x="461390" y="517905"/>
                </a:lnTo>
                <a:lnTo>
                  <a:pt x="459613" y="520700"/>
                </a:lnTo>
                <a:lnTo>
                  <a:pt x="456438" y="522986"/>
                </a:lnTo>
                <a:lnTo>
                  <a:pt x="451865" y="524763"/>
                </a:lnTo>
                <a:lnTo>
                  <a:pt x="447420" y="526541"/>
                </a:lnTo>
                <a:lnTo>
                  <a:pt x="405764" y="530225"/>
                </a:lnTo>
                <a:lnTo>
                  <a:pt x="397220" y="530131"/>
                </a:lnTo>
                <a:lnTo>
                  <a:pt x="358901" y="524763"/>
                </a:lnTo>
                <a:lnTo>
                  <a:pt x="354583" y="522986"/>
                </a:lnTo>
                <a:lnTo>
                  <a:pt x="351408" y="520700"/>
                </a:lnTo>
                <a:lnTo>
                  <a:pt x="349630" y="517905"/>
                </a:lnTo>
                <a:lnTo>
                  <a:pt x="347852" y="515238"/>
                </a:lnTo>
                <a:lnTo>
                  <a:pt x="346963" y="512063"/>
                </a:lnTo>
                <a:lnTo>
                  <a:pt x="346963" y="508380"/>
                </a:lnTo>
                <a:lnTo>
                  <a:pt x="346963" y="452247"/>
                </a:lnTo>
                <a:lnTo>
                  <a:pt x="306212" y="490378"/>
                </a:lnTo>
                <a:lnTo>
                  <a:pt x="264794" y="517651"/>
                </a:lnTo>
                <a:lnTo>
                  <a:pt x="222313" y="534050"/>
                </a:lnTo>
                <a:lnTo>
                  <a:pt x="178307" y="539496"/>
                </a:lnTo>
                <a:lnTo>
                  <a:pt x="154257" y="538472"/>
                </a:lnTo>
                <a:lnTo>
                  <a:pt x="112156" y="530280"/>
                </a:lnTo>
                <a:lnTo>
                  <a:pt x="63261" y="503761"/>
                </a:lnTo>
                <a:lnTo>
                  <a:pt x="29251" y="463647"/>
                </a:lnTo>
                <a:lnTo>
                  <a:pt x="9016" y="412623"/>
                </a:lnTo>
                <a:lnTo>
                  <a:pt x="2270" y="370713"/>
                </a:lnTo>
                <a:lnTo>
                  <a:pt x="0" y="319659"/>
                </a:lnTo>
                <a:lnTo>
                  <a:pt x="0" y="21843"/>
                </a:lnTo>
                <a:lnTo>
                  <a:pt x="0" y="18161"/>
                </a:lnTo>
                <a:lnTo>
                  <a:pt x="1015" y="14986"/>
                </a:lnTo>
                <a:lnTo>
                  <a:pt x="3048" y="12318"/>
                </a:lnTo>
                <a:lnTo>
                  <a:pt x="4952" y="9525"/>
                </a:lnTo>
                <a:lnTo>
                  <a:pt x="42249" y="803"/>
                </a:lnTo>
                <a:lnTo>
                  <a:pt x="58771" y="93"/>
                </a:lnTo>
                <a:lnTo>
                  <a:pt x="68199"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5741923" y="1164589"/>
            <a:ext cx="445134" cy="549275"/>
          </a:xfrm>
          <a:custGeom>
            <a:avLst/>
            <a:gdLst/>
            <a:ahLst/>
            <a:cxnLst/>
            <a:rect l="l" t="t" r="r" b="b"/>
            <a:pathLst>
              <a:path w="445135" h="549275">
                <a:moveTo>
                  <a:pt x="229615" y="0"/>
                </a:moveTo>
                <a:lnTo>
                  <a:pt x="282765" y="2778"/>
                </a:lnTo>
                <a:lnTo>
                  <a:pt x="327533" y="11175"/>
                </a:lnTo>
                <a:lnTo>
                  <a:pt x="364601" y="25384"/>
                </a:lnTo>
                <a:lnTo>
                  <a:pt x="406576" y="57973"/>
                </a:lnTo>
                <a:lnTo>
                  <a:pt x="432562" y="105283"/>
                </a:lnTo>
                <a:lnTo>
                  <a:pt x="441594" y="145224"/>
                </a:lnTo>
                <a:lnTo>
                  <a:pt x="444626" y="192024"/>
                </a:lnTo>
                <a:lnTo>
                  <a:pt x="444626" y="519302"/>
                </a:lnTo>
                <a:lnTo>
                  <a:pt x="444626" y="524383"/>
                </a:lnTo>
                <a:lnTo>
                  <a:pt x="407431" y="539019"/>
                </a:lnTo>
                <a:lnTo>
                  <a:pt x="387350" y="539496"/>
                </a:lnTo>
                <a:lnTo>
                  <a:pt x="375896" y="539376"/>
                </a:lnTo>
                <a:lnTo>
                  <a:pt x="335788" y="531240"/>
                </a:lnTo>
                <a:lnTo>
                  <a:pt x="332613" y="528320"/>
                </a:lnTo>
                <a:lnTo>
                  <a:pt x="331088" y="524383"/>
                </a:lnTo>
                <a:lnTo>
                  <a:pt x="331088" y="519302"/>
                </a:lnTo>
                <a:lnTo>
                  <a:pt x="331088" y="480568"/>
                </a:lnTo>
                <a:lnTo>
                  <a:pt x="299005" y="509222"/>
                </a:lnTo>
                <a:lnTo>
                  <a:pt x="262636" y="530733"/>
                </a:lnTo>
                <a:lnTo>
                  <a:pt x="222059" y="544274"/>
                </a:lnTo>
                <a:lnTo>
                  <a:pt x="177291" y="548767"/>
                </a:lnTo>
                <a:lnTo>
                  <a:pt x="158339" y="548126"/>
                </a:lnTo>
                <a:lnTo>
                  <a:pt x="106172" y="538607"/>
                </a:lnTo>
                <a:lnTo>
                  <a:pt x="62345" y="517997"/>
                </a:lnTo>
                <a:lnTo>
                  <a:pt x="28876" y="486362"/>
                </a:lnTo>
                <a:lnTo>
                  <a:pt x="7393" y="443924"/>
                </a:lnTo>
                <a:lnTo>
                  <a:pt x="0" y="390525"/>
                </a:lnTo>
                <a:lnTo>
                  <a:pt x="1045" y="369974"/>
                </a:lnTo>
                <a:lnTo>
                  <a:pt x="16637" y="316611"/>
                </a:lnTo>
                <a:lnTo>
                  <a:pt x="50837" y="275748"/>
                </a:lnTo>
                <a:lnTo>
                  <a:pt x="83792" y="255250"/>
                </a:lnTo>
                <a:lnTo>
                  <a:pt x="124837" y="240113"/>
                </a:lnTo>
                <a:lnTo>
                  <a:pt x="173888" y="230254"/>
                </a:lnTo>
                <a:lnTo>
                  <a:pt x="230899" y="225389"/>
                </a:lnTo>
                <a:lnTo>
                  <a:pt x="262381" y="224789"/>
                </a:lnTo>
                <a:lnTo>
                  <a:pt x="309879" y="224789"/>
                </a:lnTo>
                <a:lnTo>
                  <a:pt x="309879" y="195325"/>
                </a:lnTo>
                <a:lnTo>
                  <a:pt x="305180" y="155194"/>
                </a:lnTo>
                <a:lnTo>
                  <a:pt x="284176" y="121209"/>
                </a:lnTo>
                <a:lnTo>
                  <a:pt x="241744" y="105537"/>
                </a:lnTo>
                <a:lnTo>
                  <a:pt x="217677" y="104139"/>
                </a:lnTo>
                <a:lnTo>
                  <a:pt x="200967" y="104618"/>
                </a:lnTo>
                <a:lnTo>
                  <a:pt x="156337" y="111887"/>
                </a:lnTo>
                <a:lnTo>
                  <a:pt x="119350" y="124227"/>
                </a:lnTo>
                <a:lnTo>
                  <a:pt x="81295" y="141743"/>
                </a:lnTo>
                <a:lnTo>
                  <a:pt x="64642" y="150749"/>
                </a:lnTo>
                <a:lnTo>
                  <a:pt x="57150" y="153288"/>
                </a:lnTo>
                <a:lnTo>
                  <a:pt x="51308" y="153288"/>
                </a:lnTo>
                <a:lnTo>
                  <a:pt x="47243" y="153288"/>
                </a:lnTo>
                <a:lnTo>
                  <a:pt x="43814" y="152019"/>
                </a:lnTo>
                <a:lnTo>
                  <a:pt x="40639" y="149479"/>
                </a:lnTo>
                <a:lnTo>
                  <a:pt x="37591" y="146938"/>
                </a:lnTo>
                <a:lnTo>
                  <a:pt x="35051" y="143256"/>
                </a:lnTo>
                <a:lnTo>
                  <a:pt x="33020" y="138557"/>
                </a:lnTo>
                <a:lnTo>
                  <a:pt x="30987" y="133858"/>
                </a:lnTo>
                <a:lnTo>
                  <a:pt x="29463" y="128015"/>
                </a:lnTo>
                <a:lnTo>
                  <a:pt x="28448" y="121158"/>
                </a:lnTo>
                <a:lnTo>
                  <a:pt x="27304" y="114173"/>
                </a:lnTo>
                <a:lnTo>
                  <a:pt x="26797" y="106552"/>
                </a:lnTo>
                <a:lnTo>
                  <a:pt x="26797" y="98171"/>
                </a:lnTo>
                <a:lnTo>
                  <a:pt x="34798" y="59055"/>
                </a:lnTo>
                <a:lnTo>
                  <a:pt x="66548" y="36322"/>
                </a:lnTo>
                <a:lnTo>
                  <a:pt x="111251" y="18542"/>
                </a:lnTo>
                <a:lnTo>
                  <a:pt x="152400" y="7969"/>
                </a:lnTo>
                <a:lnTo>
                  <a:pt x="197961" y="1317"/>
                </a:lnTo>
                <a:lnTo>
                  <a:pt x="213657" y="331"/>
                </a:lnTo>
                <a:lnTo>
                  <a:pt x="229615"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5398515" y="1164589"/>
            <a:ext cx="313055" cy="539750"/>
          </a:xfrm>
          <a:custGeom>
            <a:avLst/>
            <a:gdLst/>
            <a:ahLst/>
            <a:cxnLst/>
            <a:rect l="l" t="t" r="r" b="b"/>
            <a:pathLst>
              <a:path w="313054" h="539750">
                <a:moveTo>
                  <a:pt x="246634" y="0"/>
                </a:moveTo>
                <a:lnTo>
                  <a:pt x="251333" y="0"/>
                </a:lnTo>
                <a:lnTo>
                  <a:pt x="256412" y="254"/>
                </a:lnTo>
                <a:lnTo>
                  <a:pt x="261874" y="888"/>
                </a:lnTo>
                <a:lnTo>
                  <a:pt x="267335" y="1397"/>
                </a:lnTo>
                <a:lnTo>
                  <a:pt x="272923" y="2286"/>
                </a:lnTo>
                <a:lnTo>
                  <a:pt x="278764" y="3556"/>
                </a:lnTo>
                <a:lnTo>
                  <a:pt x="284607" y="4825"/>
                </a:lnTo>
                <a:lnTo>
                  <a:pt x="289687" y="6223"/>
                </a:lnTo>
                <a:lnTo>
                  <a:pt x="294005" y="7874"/>
                </a:lnTo>
                <a:lnTo>
                  <a:pt x="298450" y="9525"/>
                </a:lnTo>
                <a:lnTo>
                  <a:pt x="310388" y="28067"/>
                </a:lnTo>
                <a:lnTo>
                  <a:pt x="311150" y="31876"/>
                </a:lnTo>
                <a:lnTo>
                  <a:pt x="312547" y="76326"/>
                </a:lnTo>
                <a:lnTo>
                  <a:pt x="312495" y="85707"/>
                </a:lnTo>
                <a:lnTo>
                  <a:pt x="308229" y="128143"/>
                </a:lnTo>
                <a:lnTo>
                  <a:pt x="306832" y="132969"/>
                </a:lnTo>
                <a:lnTo>
                  <a:pt x="304926" y="136144"/>
                </a:lnTo>
                <a:lnTo>
                  <a:pt x="302513" y="138049"/>
                </a:lnTo>
                <a:lnTo>
                  <a:pt x="300100" y="139826"/>
                </a:lnTo>
                <a:lnTo>
                  <a:pt x="297180" y="140715"/>
                </a:lnTo>
                <a:lnTo>
                  <a:pt x="293497" y="140715"/>
                </a:lnTo>
                <a:lnTo>
                  <a:pt x="290575" y="140715"/>
                </a:lnTo>
                <a:lnTo>
                  <a:pt x="287274" y="140081"/>
                </a:lnTo>
                <a:lnTo>
                  <a:pt x="283718" y="138811"/>
                </a:lnTo>
                <a:lnTo>
                  <a:pt x="280035" y="137540"/>
                </a:lnTo>
                <a:lnTo>
                  <a:pt x="275971" y="136144"/>
                </a:lnTo>
                <a:lnTo>
                  <a:pt x="271399" y="134747"/>
                </a:lnTo>
                <a:lnTo>
                  <a:pt x="266826" y="133223"/>
                </a:lnTo>
                <a:lnTo>
                  <a:pt x="261874" y="131952"/>
                </a:lnTo>
                <a:lnTo>
                  <a:pt x="256412" y="130683"/>
                </a:lnTo>
                <a:lnTo>
                  <a:pt x="250951" y="129412"/>
                </a:lnTo>
                <a:lnTo>
                  <a:pt x="244983" y="128777"/>
                </a:lnTo>
                <a:lnTo>
                  <a:pt x="238379" y="128777"/>
                </a:lnTo>
                <a:lnTo>
                  <a:pt x="230759" y="128777"/>
                </a:lnTo>
                <a:lnTo>
                  <a:pt x="191770" y="147827"/>
                </a:lnTo>
                <a:lnTo>
                  <a:pt x="159329" y="182657"/>
                </a:lnTo>
                <a:lnTo>
                  <a:pt x="137541" y="214375"/>
                </a:lnTo>
                <a:lnTo>
                  <a:pt x="137541" y="517651"/>
                </a:lnTo>
                <a:lnTo>
                  <a:pt x="137541" y="521335"/>
                </a:lnTo>
                <a:lnTo>
                  <a:pt x="136398" y="524510"/>
                </a:lnTo>
                <a:lnTo>
                  <a:pt x="134238" y="527176"/>
                </a:lnTo>
                <a:lnTo>
                  <a:pt x="132080" y="529971"/>
                </a:lnTo>
                <a:lnTo>
                  <a:pt x="87233" y="539130"/>
                </a:lnTo>
                <a:lnTo>
                  <a:pt x="68834" y="539496"/>
                </a:lnTo>
                <a:lnTo>
                  <a:pt x="59170" y="539402"/>
                </a:lnTo>
                <a:lnTo>
                  <a:pt x="19812" y="535813"/>
                </a:lnTo>
                <a:lnTo>
                  <a:pt x="3301" y="527176"/>
                </a:lnTo>
                <a:lnTo>
                  <a:pt x="1143" y="524510"/>
                </a:lnTo>
                <a:lnTo>
                  <a:pt x="0" y="521335"/>
                </a:lnTo>
                <a:lnTo>
                  <a:pt x="0" y="517651"/>
                </a:lnTo>
                <a:lnTo>
                  <a:pt x="0" y="31114"/>
                </a:lnTo>
                <a:lnTo>
                  <a:pt x="0" y="27432"/>
                </a:lnTo>
                <a:lnTo>
                  <a:pt x="1016" y="24257"/>
                </a:lnTo>
                <a:lnTo>
                  <a:pt x="2794" y="21589"/>
                </a:lnTo>
                <a:lnTo>
                  <a:pt x="4572" y="18796"/>
                </a:lnTo>
                <a:lnTo>
                  <a:pt x="7874" y="16510"/>
                </a:lnTo>
                <a:lnTo>
                  <a:pt x="12573" y="14732"/>
                </a:lnTo>
                <a:lnTo>
                  <a:pt x="17272" y="12954"/>
                </a:lnTo>
                <a:lnTo>
                  <a:pt x="58928" y="9271"/>
                </a:lnTo>
                <a:lnTo>
                  <a:pt x="67310" y="9364"/>
                </a:lnTo>
                <a:lnTo>
                  <a:pt x="105663" y="14732"/>
                </a:lnTo>
                <a:lnTo>
                  <a:pt x="114554" y="21589"/>
                </a:lnTo>
                <a:lnTo>
                  <a:pt x="116459" y="24257"/>
                </a:lnTo>
                <a:lnTo>
                  <a:pt x="117348" y="27432"/>
                </a:lnTo>
                <a:lnTo>
                  <a:pt x="117348" y="31114"/>
                </a:lnTo>
                <a:lnTo>
                  <a:pt x="117348" y="91694"/>
                </a:lnTo>
                <a:lnTo>
                  <a:pt x="144744" y="56064"/>
                </a:lnTo>
                <a:lnTo>
                  <a:pt x="177809" y="24213"/>
                </a:lnTo>
                <a:lnTo>
                  <a:pt x="216026" y="4063"/>
                </a:lnTo>
                <a:lnTo>
                  <a:pt x="238994" y="259"/>
                </a:lnTo>
                <a:lnTo>
                  <a:pt x="246634" y="0"/>
                </a:lnTo>
                <a:close/>
              </a:path>
            </a:pathLst>
          </a:custGeom>
          <a:ln w="10668">
            <a:solidFill>
              <a:srgbClr val="4579B8"/>
            </a:solidFill>
          </a:ln>
        </p:spPr>
        <p:txBody>
          <a:bodyPr wrap="square" lIns="0" tIns="0" rIns="0" bIns="0" rtlCol="0"/>
          <a:lstStyle/>
          <a:p>
            <a:endParaRPr/>
          </a:p>
        </p:txBody>
      </p:sp>
      <p:sp>
        <p:nvSpPr>
          <p:cNvPr id="11" name="object 11"/>
          <p:cNvSpPr/>
          <p:nvPr/>
        </p:nvSpPr>
        <p:spPr>
          <a:xfrm>
            <a:off x="3813555" y="1164589"/>
            <a:ext cx="490220" cy="734695"/>
          </a:xfrm>
          <a:custGeom>
            <a:avLst/>
            <a:gdLst/>
            <a:ahLst/>
            <a:cxnLst/>
            <a:rect l="l" t="t" r="r" b="b"/>
            <a:pathLst>
              <a:path w="490220" h="734694">
                <a:moveTo>
                  <a:pt x="291846" y="0"/>
                </a:moveTo>
                <a:lnTo>
                  <a:pt x="341375" y="5238"/>
                </a:lnTo>
                <a:lnTo>
                  <a:pt x="382905" y="20955"/>
                </a:lnTo>
                <a:lnTo>
                  <a:pt x="417115" y="45926"/>
                </a:lnTo>
                <a:lnTo>
                  <a:pt x="444373" y="78612"/>
                </a:lnTo>
                <a:lnTo>
                  <a:pt x="464835" y="118110"/>
                </a:lnTo>
                <a:lnTo>
                  <a:pt x="478917" y="163702"/>
                </a:lnTo>
                <a:lnTo>
                  <a:pt x="487140" y="213804"/>
                </a:lnTo>
                <a:lnTo>
                  <a:pt x="489839" y="267335"/>
                </a:lnTo>
                <a:lnTo>
                  <a:pt x="488979" y="298934"/>
                </a:lnTo>
                <a:lnTo>
                  <a:pt x="482070" y="357417"/>
                </a:lnTo>
                <a:lnTo>
                  <a:pt x="468235" y="409350"/>
                </a:lnTo>
                <a:lnTo>
                  <a:pt x="447903" y="453685"/>
                </a:lnTo>
                <a:lnTo>
                  <a:pt x="421135" y="490166"/>
                </a:lnTo>
                <a:lnTo>
                  <a:pt x="387885" y="518221"/>
                </a:lnTo>
                <a:lnTo>
                  <a:pt x="348186" y="537676"/>
                </a:lnTo>
                <a:lnTo>
                  <a:pt x="302656" y="547530"/>
                </a:lnTo>
                <a:lnTo>
                  <a:pt x="277749" y="548767"/>
                </a:lnTo>
                <a:lnTo>
                  <a:pt x="267315" y="548507"/>
                </a:lnTo>
                <a:lnTo>
                  <a:pt x="221202" y="539464"/>
                </a:lnTo>
                <a:lnTo>
                  <a:pt x="179536" y="517074"/>
                </a:lnTo>
                <a:lnTo>
                  <a:pt x="146159" y="489848"/>
                </a:lnTo>
                <a:lnTo>
                  <a:pt x="137541" y="481711"/>
                </a:lnTo>
                <a:lnTo>
                  <a:pt x="137541" y="710692"/>
                </a:lnTo>
                <a:lnTo>
                  <a:pt x="137541" y="714375"/>
                </a:lnTo>
                <a:lnTo>
                  <a:pt x="136398" y="717676"/>
                </a:lnTo>
                <a:lnTo>
                  <a:pt x="95105" y="733276"/>
                </a:lnTo>
                <a:lnTo>
                  <a:pt x="68834" y="734187"/>
                </a:lnTo>
                <a:lnTo>
                  <a:pt x="59170" y="734089"/>
                </a:lnTo>
                <a:lnTo>
                  <a:pt x="19812" y="729869"/>
                </a:lnTo>
                <a:lnTo>
                  <a:pt x="3302" y="720598"/>
                </a:lnTo>
                <a:lnTo>
                  <a:pt x="1143" y="717676"/>
                </a:lnTo>
                <a:lnTo>
                  <a:pt x="0" y="714375"/>
                </a:lnTo>
                <a:lnTo>
                  <a:pt x="0" y="710692"/>
                </a:lnTo>
                <a:lnTo>
                  <a:pt x="0" y="31114"/>
                </a:lnTo>
                <a:lnTo>
                  <a:pt x="0" y="27432"/>
                </a:lnTo>
                <a:lnTo>
                  <a:pt x="1016" y="24257"/>
                </a:lnTo>
                <a:lnTo>
                  <a:pt x="2794" y="21589"/>
                </a:lnTo>
                <a:lnTo>
                  <a:pt x="4572" y="18796"/>
                </a:lnTo>
                <a:lnTo>
                  <a:pt x="7747" y="16510"/>
                </a:lnTo>
                <a:lnTo>
                  <a:pt x="12319" y="14732"/>
                </a:lnTo>
                <a:lnTo>
                  <a:pt x="16891" y="12954"/>
                </a:lnTo>
                <a:lnTo>
                  <a:pt x="58420" y="9271"/>
                </a:lnTo>
                <a:lnTo>
                  <a:pt x="66280" y="9364"/>
                </a:lnTo>
                <a:lnTo>
                  <a:pt x="104013" y="14732"/>
                </a:lnTo>
                <a:lnTo>
                  <a:pt x="116205" y="27432"/>
                </a:lnTo>
                <a:lnTo>
                  <a:pt x="116205" y="31114"/>
                </a:lnTo>
                <a:lnTo>
                  <a:pt x="116205" y="88392"/>
                </a:lnTo>
                <a:lnTo>
                  <a:pt x="147673" y="58531"/>
                </a:lnTo>
                <a:lnTo>
                  <a:pt x="178625" y="34670"/>
                </a:lnTo>
                <a:lnTo>
                  <a:pt x="221281" y="12350"/>
                </a:lnTo>
                <a:lnTo>
                  <a:pt x="267001" y="1349"/>
                </a:lnTo>
                <a:lnTo>
                  <a:pt x="279251" y="335"/>
                </a:lnTo>
                <a:lnTo>
                  <a:pt x="291846"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3231895" y="1164589"/>
            <a:ext cx="445134" cy="549275"/>
          </a:xfrm>
          <a:custGeom>
            <a:avLst/>
            <a:gdLst/>
            <a:ahLst/>
            <a:cxnLst/>
            <a:rect l="l" t="t" r="r" b="b"/>
            <a:pathLst>
              <a:path w="445135" h="549275">
                <a:moveTo>
                  <a:pt x="229616" y="0"/>
                </a:moveTo>
                <a:lnTo>
                  <a:pt x="282765" y="2778"/>
                </a:lnTo>
                <a:lnTo>
                  <a:pt x="327532" y="11175"/>
                </a:lnTo>
                <a:lnTo>
                  <a:pt x="364601" y="25384"/>
                </a:lnTo>
                <a:lnTo>
                  <a:pt x="406576" y="57973"/>
                </a:lnTo>
                <a:lnTo>
                  <a:pt x="432562" y="105283"/>
                </a:lnTo>
                <a:lnTo>
                  <a:pt x="441594" y="145224"/>
                </a:lnTo>
                <a:lnTo>
                  <a:pt x="444627" y="192024"/>
                </a:lnTo>
                <a:lnTo>
                  <a:pt x="444627" y="519302"/>
                </a:lnTo>
                <a:lnTo>
                  <a:pt x="444627" y="524383"/>
                </a:lnTo>
                <a:lnTo>
                  <a:pt x="407431" y="539019"/>
                </a:lnTo>
                <a:lnTo>
                  <a:pt x="387350" y="539496"/>
                </a:lnTo>
                <a:lnTo>
                  <a:pt x="375896" y="539376"/>
                </a:lnTo>
                <a:lnTo>
                  <a:pt x="335788" y="531240"/>
                </a:lnTo>
                <a:lnTo>
                  <a:pt x="332613" y="528320"/>
                </a:lnTo>
                <a:lnTo>
                  <a:pt x="331089" y="524383"/>
                </a:lnTo>
                <a:lnTo>
                  <a:pt x="331089" y="519302"/>
                </a:lnTo>
                <a:lnTo>
                  <a:pt x="331089" y="480568"/>
                </a:lnTo>
                <a:lnTo>
                  <a:pt x="299005" y="509222"/>
                </a:lnTo>
                <a:lnTo>
                  <a:pt x="262636" y="530733"/>
                </a:lnTo>
                <a:lnTo>
                  <a:pt x="222059" y="544274"/>
                </a:lnTo>
                <a:lnTo>
                  <a:pt x="177292" y="548767"/>
                </a:lnTo>
                <a:lnTo>
                  <a:pt x="158339" y="548126"/>
                </a:lnTo>
                <a:lnTo>
                  <a:pt x="106171" y="538607"/>
                </a:lnTo>
                <a:lnTo>
                  <a:pt x="62345" y="517997"/>
                </a:lnTo>
                <a:lnTo>
                  <a:pt x="28876" y="486362"/>
                </a:lnTo>
                <a:lnTo>
                  <a:pt x="7393" y="443924"/>
                </a:lnTo>
                <a:lnTo>
                  <a:pt x="0" y="390525"/>
                </a:lnTo>
                <a:lnTo>
                  <a:pt x="1045" y="369974"/>
                </a:lnTo>
                <a:lnTo>
                  <a:pt x="16637" y="316611"/>
                </a:lnTo>
                <a:lnTo>
                  <a:pt x="50837" y="275748"/>
                </a:lnTo>
                <a:lnTo>
                  <a:pt x="83792" y="255250"/>
                </a:lnTo>
                <a:lnTo>
                  <a:pt x="124837" y="240113"/>
                </a:lnTo>
                <a:lnTo>
                  <a:pt x="173888" y="230254"/>
                </a:lnTo>
                <a:lnTo>
                  <a:pt x="230899" y="225389"/>
                </a:lnTo>
                <a:lnTo>
                  <a:pt x="262381" y="224789"/>
                </a:lnTo>
                <a:lnTo>
                  <a:pt x="309880" y="224789"/>
                </a:lnTo>
                <a:lnTo>
                  <a:pt x="309880" y="195325"/>
                </a:lnTo>
                <a:lnTo>
                  <a:pt x="305181" y="155194"/>
                </a:lnTo>
                <a:lnTo>
                  <a:pt x="284176" y="121209"/>
                </a:lnTo>
                <a:lnTo>
                  <a:pt x="241744" y="105537"/>
                </a:lnTo>
                <a:lnTo>
                  <a:pt x="217678" y="104139"/>
                </a:lnTo>
                <a:lnTo>
                  <a:pt x="200967" y="104618"/>
                </a:lnTo>
                <a:lnTo>
                  <a:pt x="156337" y="111887"/>
                </a:lnTo>
                <a:lnTo>
                  <a:pt x="119350" y="124227"/>
                </a:lnTo>
                <a:lnTo>
                  <a:pt x="81295" y="141743"/>
                </a:lnTo>
                <a:lnTo>
                  <a:pt x="64643" y="150749"/>
                </a:lnTo>
                <a:lnTo>
                  <a:pt x="57150" y="153288"/>
                </a:lnTo>
                <a:lnTo>
                  <a:pt x="51307" y="153288"/>
                </a:lnTo>
                <a:lnTo>
                  <a:pt x="47243" y="153288"/>
                </a:lnTo>
                <a:lnTo>
                  <a:pt x="43815" y="152019"/>
                </a:lnTo>
                <a:lnTo>
                  <a:pt x="28448" y="121158"/>
                </a:lnTo>
                <a:lnTo>
                  <a:pt x="27305" y="114173"/>
                </a:lnTo>
                <a:lnTo>
                  <a:pt x="26796" y="106552"/>
                </a:lnTo>
                <a:lnTo>
                  <a:pt x="26796" y="98171"/>
                </a:lnTo>
                <a:lnTo>
                  <a:pt x="34798" y="59055"/>
                </a:lnTo>
                <a:lnTo>
                  <a:pt x="66548" y="36322"/>
                </a:lnTo>
                <a:lnTo>
                  <a:pt x="111252" y="18542"/>
                </a:lnTo>
                <a:lnTo>
                  <a:pt x="152399" y="7969"/>
                </a:lnTo>
                <a:lnTo>
                  <a:pt x="197961" y="1317"/>
                </a:lnTo>
                <a:lnTo>
                  <a:pt x="213657" y="331"/>
                </a:lnTo>
                <a:lnTo>
                  <a:pt x="229616" y="0"/>
                </a:lnTo>
                <a:close/>
              </a:path>
            </a:pathLst>
          </a:custGeom>
          <a:ln w="10668">
            <a:solidFill>
              <a:srgbClr val="4579B8"/>
            </a:solidFill>
          </a:ln>
        </p:spPr>
        <p:txBody>
          <a:bodyPr wrap="square" lIns="0" tIns="0" rIns="0" bIns="0" rtlCol="0"/>
          <a:lstStyle/>
          <a:p>
            <a:endParaRPr/>
          </a:p>
        </p:txBody>
      </p:sp>
      <p:sp>
        <p:nvSpPr>
          <p:cNvPr id="13" name="object 13"/>
          <p:cNvSpPr/>
          <p:nvPr/>
        </p:nvSpPr>
        <p:spPr>
          <a:xfrm>
            <a:off x="2353564" y="1164589"/>
            <a:ext cx="774065" cy="539750"/>
          </a:xfrm>
          <a:custGeom>
            <a:avLst/>
            <a:gdLst/>
            <a:ahLst/>
            <a:cxnLst/>
            <a:rect l="l" t="t" r="r" b="b"/>
            <a:pathLst>
              <a:path w="774064" h="539750">
                <a:moveTo>
                  <a:pt x="281559" y="0"/>
                </a:moveTo>
                <a:lnTo>
                  <a:pt x="323153" y="3536"/>
                </a:lnTo>
                <a:lnTo>
                  <a:pt x="368591" y="18760"/>
                </a:lnTo>
                <a:lnTo>
                  <a:pt x="403675" y="44491"/>
                </a:lnTo>
                <a:lnTo>
                  <a:pt x="428775" y="79041"/>
                </a:lnTo>
                <a:lnTo>
                  <a:pt x="433705" y="88900"/>
                </a:lnTo>
                <a:lnTo>
                  <a:pt x="444535" y="77589"/>
                </a:lnTo>
                <a:lnTo>
                  <a:pt x="476504" y="48513"/>
                </a:lnTo>
                <a:lnTo>
                  <a:pt x="517906" y="20955"/>
                </a:lnTo>
                <a:lnTo>
                  <a:pt x="558927" y="5207"/>
                </a:lnTo>
                <a:lnTo>
                  <a:pt x="600583" y="0"/>
                </a:lnTo>
                <a:lnTo>
                  <a:pt x="623917" y="1023"/>
                </a:lnTo>
                <a:lnTo>
                  <a:pt x="664823" y="9215"/>
                </a:lnTo>
                <a:lnTo>
                  <a:pt x="712470" y="35702"/>
                </a:lnTo>
                <a:lnTo>
                  <a:pt x="745620" y="75451"/>
                </a:lnTo>
                <a:lnTo>
                  <a:pt x="765302" y="126619"/>
                </a:lnTo>
                <a:lnTo>
                  <a:pt x="771874" y="165290"/>
                </a:lnTo>
                <a:lnTo>
                  <a:pt x="774065" y="206248"/>
                </a:lnTo>
                <a:lnTo>
                  <a:pt x="774065" y="517651"/>
                </a:lnTo>
                <a:lnTo>
                  <a:pt x="774065" y="521335"/>
                </a:lnTo>
                <a:lnTo>
                  <a:pt x="772922" y="524510"/>
                </a:lnTo>
                <a:lnTo>
                  <a:pt x="770763" y="527176"/>
                </a:lnTo>
                <a:lnTo>
                  <a:pt x="768604" y="529971"/>
                </a:lnTo>
                <a:lnTo>
                  <a:pt x="764921" y="532257"/>
                </a:lnTo>
                <a:lnTo>
                  <a:pt x="759841" y="534035"/>
                </a:lnTo>
                <a:lnTo>
                  <a:pt x="754761" y="535813"/>
                </a:lnTo>
                <a:lnTo>
                  <a:pt x="715512" y="539402"/>
                </a:lnTo>
                <a:lnTo>
                  <a:pt x="705866" y="539496"/>
                </a:lnTo>
                <a:lnTo>
                  <a:pt x="695979" y="539402"/>
                </a:lnTo>
                <a:lnTo>
                  <a:pt x="656336" y="535813"/>
                </a:lnTo>
                <a:lnTo>
                  <a:pt x="640207" y="527176"/>
                </a:lnTo>
                <a:lnTo>
                  <a:pt x="638175" y="524510"/>
                </a:lnTo>
                <a:lnTo>
                  <a:pt x="637159" y="521335"/>
                </a:lnTo>
                <a:lnTo>
                  <a:pt x="637159" y="517651"/>
                </a:lnTo>
                <a:lnTo>
                  <a:pt x="637159" y="229108"/>
                </a:lnTo>
                <a:lnTo>
                  <a:pt x="632460" y="184404"/>
                </a:lnTo>
                <a:lnTo>
                  <a:pt x="613290" y="142900"/>
                </a:lnTo>
                <a:lnTo>
                  <a:pt x="578453" y="121443"/>
                </a:lnTo>
                <a:lnTo>
                  <a:pt x="559688" y="119507"/>
                </a:lnTo>
                <a:lnTo>
                  <a:pt x="547375" y="120697"/>
                </a:lnTo>
                <a:lnTo>
                  <a:pt x="510031" y="138557"/>
                </a:lnTo>
                <a:lnTo>
                  <a:pt x="469955" y="176990"/>
                </a:lnTo>
                <a:lnTo>
                  <a:pt x="455549" y="194183"/>
                </a:lnTo>
                <a:lnTo>
                  <a:pt x="455549" y="517651"/>
                </a:lnTo>
                <a:lnTo>
                  <a:pt x="455549" y="521335"/>
                </a:lnTo>
                <a:lnTo>
                  <a:pt x="454406" y="524510"/>
                </a:lnTo>
                <a:lnTo>
                  <a:pt x="452247" y="527176"/>
                </a:lnTo>
                <a:lnTo>
                  <a:pt x="450088" y="529971"/>
                </a:lnTo>
                <a:lnTo>
                  <a:pt x="405352" y="539130"/>
                </a:lnTo>
                <a:lnTo>
                  <a:pt x="387350" y="539496"/>
                </a:lnTo>
                <a:lnTo>
                  <a:pt x="377703" y="539402"/>
                </a:lnTo>
                <a:lnTo>
                  <a:pt x="338328" y="535813"/>
                </a:lnTo>
                <a:lnTo>
                  <a:pt x="333121" y="534035"/>
                </a:lnTo>
                <a:lnTo>
                  <a:pt x="327787" y="532257"/>
                </a:lnTo>
                <a:lnTo>
                  <a:pt x="324104" y="529971"/>
                </a:lnTo>
                <a:lnTo>
                  <a:pt x="321818" y="527176"/>
                </a:lnTo>
                <a:lnTo>
                  <a:pt x="319659" y="524510"/>
                </a:lnTo>
                <a:lnTo>
                  <a:pt x="318643" y="521335"/>
                </a:lnTo>
                <a:lnTo>
                  <a:pt x="318643" y="517651"/>
                </a:lnTo>
                <a:lnTo>
                  <a:pt x="318643" y="229108"/>
                </a:lnTo>
                <a:lnTo>
                  <a:pt x="313944" y="184404"/>
                </a:lnTo>
                <a:lnTo>
                  <a:pt x="295100" y="142900"/>
                </a:lnTo>
                <a:lnTo>
                  <a:pt x="260080" y="121443"/>
                </a:lnTo>
                <a:lnTo>
                  <a:pt x="241681" y="119507"/>
                </a:lnTo>
                <a:lnTo>
                  <a:pt x="229127" y="120697"/>
                </a:lnTo>
                <a:lnTo>
                  <a:pt x="191516" y="138557"/>
                </a:lnTo>
                <a:lnTo>
                  <a:pt x="151761" y="176990"/>
                </a:lnTo>
                <a:lnTo>
                  <a:pt x="137541" y="194183"/>
                </a:lnTo>
                <a:lnTo>
                  <a:pt x="137541" y="517651"/>
                </a:lnTo>
                <a:lnTo>
                  <a:pt x="137541" y="521335"/>
                </a:lnTo>
                <a:lnTo>
                  <a:pt x="136398" y="524510"/>
                </a:lnTo>
                <a:lnTo>
                  <a:pt x="134238" y="527176"/>
                </a:lnTo>
                <a:lnTo>
                  <a:pt x="132080" y="529971"/>
                </a:lnTo>
                <a:lnTo>
                  <a:pt x="87233" y="539130"/>
                </a:lnTo>
                <a:lnTo>
                  <a:pt x="68834" y="539496"/>
                </a:lnTo>
                <a:lnTo>
                  <a:pt x="59170" y="539402"/>
                </a:lnTo>
                <a:lnTo>
                  <a:pt x="19812" y="535813"/>
                </a:lnTo>
                <a:lnTo>
                  <a:pt x="3302" y="527176"/>
                </a:lnTo>
                <a:lnTo>
                  <a:pt x="1143" y="524510"/>
                </a:lnTo>
                <a:lnTo>
                  <a:pt x="0" y="521335"/>
                </a:lnTo>
                <a:lnTo>
                  <a:pt x="0" y="517651"/>
                </a:lnTo>
                <a:lnTo>
                  <a:pt x="0" y="31114"/>
                </a:lnTo>
                <a:lnTo>
                  <a:pt x="0" y="27432"/>
                </a:lnTo>
                <a:lnTo>
                  <a:pt x="1016" y="24257"/>
                </a:lnTo>
                <a:lnTo>
                  <a:pt x="2793" y="21589"/>
                </a:lnTo>
                <a:lnTo>
                  <a:pt x="4572" y="18796"/>
                </a:lnTo>
                <a:lnTo>
                  <a:pt x="7874" y="16510"/>
                </a:lnTo>
                <a:lnTo>
                  <a:pt x="12573" y="14732"/>
                </a:lnTo>
                <a:lnTo>
                  <a:pt x="17272" y="12954"/>
                </a:lnTo>
                <a:lnTo>
                  <a:pt x="58928" y="9271"/>
                </a:lnTo>
                <a:lnTo>
                  <a:pt x="67310" y="9364"/>
                </a:lnTo>
                <a:lnTo>
                  <a:pt x="105663" y="14732"/>
                </a:lnTo>
                <a:lnTo>
                  <a:pt x="114554" y="21589"/>
                </a:lnTo>
                <a:lnTo>
                  <a:pt x="116459" y="24257"/>
                </a:lnTo>
                <a:lnTo>
                  <a:pt x="117348" y="27432"/>
                </a:lnTo>
                <a:lnTo>
                  <a:pt x="117348" y="31114"/>
                </a:lnTo>
                <a:lnTo>
                  <a:pt x="117348" y="87249"/>
                </a:lnTo>
                <a:lnTo>
                  <a:pt x="157638" y="49069"/>
                </a:lnTo>
                <a:lnTo>
                  <a:pt x="197738" y="21844"/>
                </a:lnTo>
                <a:lnTo>
                  <a:pt x="238791" y="5445"/>
                </a:lnTo>
                <a:lnTo>
                  <a:pt x="259961" y="1359"/>
                </a:lnTo>
                <a:lnTo>
                  <a:pt x="281559" y="0"/>
                </a:lnTo>
                <a:close/>
              </a:path>
            </a:pathLst>
          </a:custGeom>
          <a:ln w="10667">
            <a:solidFill>
              <a:srgbClr val="4579B8"/>
            </a:solidFill>
          </a:ln>
        </p:spPr>
        <p:txBody>
          <a:bodyPr wrap="square" lIns="0" tIns="0" rIns="0" bIns="0" rtlCol="0"/>
          <a:lstStyle/>
          <a:p>
            <a:endParaRPr/>
          </a:p>
        </p:txBody>
      </p:sp>
      <p:sp>
        <p:nvSpPr>
          <p:cNvPr id="14" name="object 14"/>
          <p:cNvSpPr/>
          <p:nvPr/>
        </p:nvSpPr>
        <p:spPr>
          <a:xfrm>
            <a:off x="1172997" y="1164589"/>
            <a:ext cx="445134" cy="549275"/>
          </a:xfrm>
          <a:custGeom>
            <a:avLst/>
            <a:gdLst/>
            <a:ahLst/>
            <a:cxnLst/>
            <a:rect l="l" t="t" r="r" b="b"/>
            <a:pathLst>
              <a:path w="445134" h="549275">
                <a:moveTo>
                  <a:pt x="229590" y="0"/>
                </a:moveTo>
                <a:lnTo>
                  <a:pt x="282740" y="2778"/>
                </a:lnTo>
                <a:lnTo>
                  <a:pt x="327507" y="11175"/>
                </a:lnTo>
                <a:lnTo>
                  <a:pt x="364575" y="25384"/>
                </a:lnTo>
                <a:lnTo>
                  <a:pt x="406551" y="57973"/>
                </a:lnTo>
                <a:lnTo>
                  <a:pt x="432536" y="105283"/>
                </a:lnTo>
                <a:lnTo>
                  <a:pt x="441569" y="145224"/>
                </a:lnTo>
                <a:lnTo>
                  <a:pt x="444601" y="192024"/>
                </a:lnTo>
                <a:lnTo>
                  <a:pt x="444601" y="519302"/>
                </a:lnTo>
                <a:lnTo>
                  <a:pt x="444601" y="524383"/>
                </a:lnTo>
                <a:lnTo>
                  <a:pt x="407406" y="539019"/>
                </a:lnTo>
                <a:lnTo>
                  <a:pt x="387324" y="539496"/>
                </a:lnTo>
                <a:lnTo>
                  <a:pt x="375870" y="539376"/>
                </a:lnTo>
                <a:lnTo>
                  <a:pt x="335762" y="531240"/>
                </a:lnTo>
                <a:lnTo>
                  <a:pt x="332587" y="528320"/>
                </a:lnTo>
                <a:lnTo>
                  <a:pt x="331063" y="524383"/>
                </a:lnTo>
                <a:lnTo>
                  <a:pt x="331063" y="519302"/>
                </a:lnTo>
                <a:lnTo>
                  <a:pt x="331063" y="480568"/>
                </a:lnTo>
                <a:lnTo>
                  <a:pt x="298980" y="509222"/>
                </a:lnTo>
                <a:lnTo>
                  <a:pt x="262610" y="530733"/>
                </a:lnTo>
                <a:lnTo>
                  <a:pt x="222034" y="544274"/>
                </a:lnTo>
                <a:lnTo>
                  <a:pt x="177266" y="548767"/>
                </a:lnTo>
                <a:lnTo>
                  <a:pt x="158313" y="548126"/>
                </a:lnTo>
                <a:lnTo>
                  <a:pt x="106146" y="538607"/>
                </a:lnTo>
                <a:lnTo>
                  <a:pt x="62323" y="517997"/>
                </a:lnTo>
                <a:lnTo>
                  <a:pt x="28844" y="486362"/>
                </a:lnTo>
                <a:lnTo>
                  <a:pt x="7366" y="443924"/>
                </a:lnTo>
                <a:lnTo>
                  <a:pt x="0" y="390525"/>
                </a:lnTo>
                <a:lnTo>
                  <a:pt x="1040" y="369974"/>
                </a:lnTo>
                <a:lnTo>
                  <a:pt x="16637" y="316611"/>
                </a:lnTo>
                <a:lnTo>
                  <a:pt x="50800" y="275748"/>
                </a:lnTo>
                <a:lnTo>
                  <a:pt x="83788" y="255250"/>
                </a:lnTo>
                <a:lnTo>
                  <a:pt x="124817" y="240113"/>
                </a:lnTo>
                <a:lnTo>
                  <a:pt x="173863" y="230254"/>
                </a:lnTo>
                <a:lnTo>
                  <a:pt x="230874" y="225389"/>
                </a:lnTo>
                <a:lnTo>
                  <a:pt x="262356" y="224789"/>
                </a:lnTo>
                <a:lnTo>
                  <a:pt x="309854" y="224789"/>
                </a:lnTo>
                <a:lnTo>
                  <a:pt x="309854" y="195325"/>
                </a:lnTo>
                <a:lnTo>
                  <a:pt x="305155" y="155194"/>
                </a:lnTo>
                <a:lnTo>
                  <a:pt x="284150" y="121209"/>
                </a:lnTo>
                <a:lnTo>
                  <a:pt x="241719" y="105537"/>
                </a:lnTo>
                <a:lnTo>
                  <a:pt x="217652" y="104139"/>
                </a:lnTo>
                <a:lnTo>
                  <a:pt x="200942" y="104618"/>
                </a:lnTo>
                <a:lnTo>
                  <a:pt x="156311" y="111887"/>
                </a:lnTo>
                <a:lnTo>
                  <a:pt x="119324" y="124227"/>
                </a:lnTo>
                <a:lnTo>
                  <a:pt x="81293" y="141743"/>
                </a:lnTo>
                <a:lnTo>
                  <a:pt x="64643" y="150749"/>
                </a:lnTo>
                <a:lnTo>
                  <a:pt x="57099" y="153288"/>
                </a:lnTo>
                <a:lnTo>
                  <a:pt x="51282" y="153288"/>
                </a:lnTo>
                <a:lnTo>
                  <a:pt x="47282" y="153288"/>
                </a:lnTo>
                <a:lnTo>
                  <a:pt x="43726" y="152019"/>
                </a:lnTo>
                <a:lnTo>
                  <a:pt x="40640" y="149479"/>
                </a:lnTo>
                <a:lnTo>
                  <a:pt x="37553" y="146938"/>
                </a:lnTo>
                <a:lnTo>
                  <a:pt x="35001" y="143256"/>
                </a:lnTo>
                <a:lnTo>
                  <a:pt x="33007" y="138557"/>
                </a:lnTo>
                <a:lnTo>
                  <a:pt x="31000" y="133858"/>
                </a:lnTo>
                <a:lnTo>
                  <a:pt x="29464" y="128015"/>
                </a:lnTo>
                <a:lnTo>
                  <a:pt x="28371" y="121158"/>
                </a:lnTo>
                <a:lnTo>
                  <a:pt x="27279" y="114173"/>
                </a:lnTo>
                <a:lnTo>
                  <a:pt x="26733" y="106552"/>
                </a:lnTo>
                <a:lnTo>
                  <a:pt x="26733" y="98171"/>
                </a:lnTo>
                <a:lnTo>
                  <a:pt x="34734" y="59055"/>
                </a:lnTo>
                <a:lnTo>
                  <a:pt x="66548" y="36322"/>
                </a:lnTo>
                <a:lnTo>
                  <a:pt x="111226" y="18542"/>
                </a:lnTo>
                <a:lnTo>
                  <a:pt x="152374" y="7969"/>
                </a:lnTo>
                <a:lnTo>
                  <a:pt x="197935" y="1317"/>
                </a:lnTo>
                <a:lnTo>
                  <a:pt x="213632" y="331"/>
                </a:lnTo>
                <a:lnTo>
                  <a:pt x="229590"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829627" y="1164589"/>
            <a:ext cx="313055" cy="539750"/>
          </a:xfrm>
          <a:custGeom>
            <a:avLst/>
            <a:gdLst/>
            <a:ahLst/>
            <a:cxnLst/>
            <a:rect l="l" t="t" r="r" b="b"/>
            <a:pathLst>
              <a:path w="313055" h="539750">
                <a:moveTo>
                  <a:pt x="246545" y="0"/>
                </a:moveTo>
                <a:lnTo>
                  <a:pt x="251269" y="0"/>
                </a:lnTo>
                <a:lnTo>
                  <a:pt x="256362" y="254"/>
                </a:lnTo>
                <a:lnTo>
                  <a:pt x="261810" y="888"/>
                </a:lnTo>
                <a:lnTo>
                  <a:pt x="267271" y="1397"/>
                </a:lnTo>
                <a:lnTo>
                  <a:pt x="293992" y="7874"/>
                </a:lnTo>
                <a:lnTo>
                  <a:pt x="298361" y="9525"/>
                </a:lnTo>
                <a:lnTo>
                  <a:pt x="311988" y="45338"/>
                </a:lnTo>
                <a:lnTo>
                  <a:pt x="312534" y="76326"/>
                </a:lnTo>
                <a:lnTo>
                  <a:pt x="312467" y="85707"/>
                </a:lnTo>
                <a:lnTo>
                  <a:pt x="308178" y="128143"/>
                </a:lnTo>
                <a:lnTo>
                  <a:pt x="306717" y="132969"/>
                </a:lnTo>
                <a:lnTo>
                  <a:pt x="304812" y="136144"/>
                </a:lnTo>
                <a:lnTo>
                  <a:pt x="302450" y="138049"/>
                </a:lnTo>
                <a:lnTo>
                  <a:pt x="300088" y="139826"/>
                </a:lnTo>
                <a:lnTo>
                  <a:pt x="297091" y="140715"/>
                </a:lnTo>
                <a:lnTo>
                  <a:pt x="293446" y="140715"/>
                </a:lnTo>
                <a:lnTo>
                  <a:pt x="290537" y="140715"/>
                </a:lnTo>
                <a:lnTo>
                  <a:pt x="287261" y="140081"/>
                </a:lnTo>
                <a:lnTo>
                  <a:pt x="283629" y="138811"/>
                </a:lnTo>
                <a:lnTo>
                  <a:pt x="279996" y="137540"/>
                </a:lnTo>
                <a:lnTo>
                  <a:pt x="275907" y="136144"/>
                </a:lnTo>
                <a:lnTo>
                  <a:pt x="271360" y="134747"/>
                </a:lnTo>
                <a:lnTo>
                  <a:pt x="266814" y="133223"/>
                </a:lnTo>
                <a:lnTo>
                  <a:pt x="261810" y="131952"/>
                </a:lnTo>
                <a:lnTo>
                  <a:pt x="256362" y="130683"/>
                </a:lnTo>
                <a:lnTo>
                  <a:pt x="250901" y="129412"/>
                </a:lnTo>
                <a:lnTo>
                  <a:pt x="244906" y="128777"/>
                </a:lnTo>
                <a:lnTo>
                  <a:pt x="238353" y="128777"/>
                </a:lnTo>
                <a:lnTo>
                  <a:pt x="230720" y="128777"/>
                </a:lnTo>
                <a:lnTo>
                  <a:pt x="191719" y="147827"/>
                </a:lnTo>
                <a:lnTo>
                  <a:pt x="159285" y="182657"/>
                </a:lnTo>
                <a:lnTo>
                  <a:pt x="137452" y="214375"/>
                </a:lnTo>
                <a:lnTo>
                  <a:pt x="137452" y="517651"/>
                </a:lnTo>
                <a:lnTo>
                  <a:pt x="137452" y="521335"/>
                </a:lnTo>
                <a:lnTo>
                  <a:pt x="136359" y="524510"/>
                </a:lnTo>
                <a:lnTo>
                  <a:pt x="134175" y="527176"/>
                </a:lnTo>
                <a:lnTo>
                  <a:pt x="131991" y="529971"/>
                </a:lnTo>
                <a:lnTo>
                  <a:pt x="87133" y="539130"/>
                </a:lnTo>
                <a:lnTo>
                  <a:pt x="68719" y="539496"/>
                </a:lnTo>
                <a:lnTo>
                  <a:pt x="59073" y="539402"/>
                </a:lnTo>
                <a:lnTo>
                  <a:pt x="19723" y="535813"/>
                </a:lnTo>
                <a:lnTo>
                  <a:pt x="14452" y="534035"/>
                </a:lnTo>
                <a:lnTo>
                  <a:pt x="9169" y="532257"/>
                </a:lnTo>
                <a:lnTo>
                  <a:pt x="5448" y="529971"/>
                </a:lnTo>
                <a:lnTo>
                  <a:pt x="3263" y="527176"/>
                </a:lnTo>
                <a:lnTo>
                  <a:pt x="1079" y="524510"/>
                </a:lnTo>
                <a:lnTo>
                  <a:pt x="0" y="521335"/>
                </a:lnTo>
                <a:lnTo>
                  <a:pt x="0" y="517651"/>
                </a:lnTo>
                <a:lnTo>
                  <a:pt x="0" y="31114"/>
                </a:lnTo>
                <a:lnTo>
                  <a:pt x="0" y="27432"/>
                </a:lnTo>
                <a:lnTo>
                  <a:pt x="901" y="24257"/>
                </a:lnTo>
                <a:lnTo>
                  <a:pt x="2717" y="21589"/>
                </a:lnTo>
                <a:lnTo>
                  <a:pt x="4533" y="18796"/>
                </a:lnTo>
                <a:lnTo>
                  <a:pt x="43422" y="9636"/>
                </a:lnTo>
                <a:lnTo>
                  <a:pt x="58902" y="9271"/>
                </a:lnTo>
                <a:lnTo>
                  <a:pt x="67253" y="9364"/>
                </a:lnTo>
                <a:lnTo>
                  <a:pt x="105537" y="14732"/>
                </a:lnTo>
                <a:lnTo>
                  <a:pt x="114541" y="21589"/>
                </a:lnTo>
                <a:lnTo>
                  <a:pt x="116357" y="24257"/>
                </a:lnTo>
                <a:lnTo>
                  <a:pt x="117271" y="27432"/>
                </a:lnTo>
                <a:lnTo>
                  <a:pt x="117271" y="31114"/>
                </a:lnTo>
                <a:lnTo>
                  <a:pt x="117271" y="91694"/>
                </a:lnTo>
                <a:lnTo>
                  <a:pt x="144677" y="56064"/>
                </a:lnTo>
                <a:lnTo>
                  <a:pt x="177711" y="24213"/>
                </a:lnTo>
                <a:lnTo>
                  <a:pt x="215988" y="4063"/>
                </a:lnTo>
                <a:lnTo>
                  <a:pt x="238906" y="259"/>
                </a:lnTo>
                <a:lnTo>
                  <a:pt x="246545" y="0"/>
                </a:lnTo>
                <a:close/>
              </a:path>
            </a:pathLst>
          </a:custGeom>
          <a:ln w="10668">
            <a:solidFill>
              <a:srgbClr val="4579B8"/>
            </a:solidFill>
          </a:ln>
        </p:spPr>
        <p:txBody>
          <a:bodyPr wrap="square" lIns="0" tIns="0" rIns="0" bIns="0" rtlCol="0"/>
          <a:lstStyle/>
          <a:p>
            <a:endParaRPr/>
          </a:p>
        </p:txBody>
      </p:sp>
      <p:sp>
        <p:nvSpPr>
          <p:cNvPr id="16" name="object 16"/>
          <p:cNvSpPr/>
          <p:nvPr/>
        </p:nvSpPr>
        <p:spPr>
          <a:xfrm>
            <a:off x="346836" y="1097025"/>
            <a:ext cx="195567" cy="194056"/>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4955285" y="1045717"/>
            <a:ext cx="344170" cy="666115"/>
          </a:xfrm>
          <a:custGeom>
            <a:avLst/>
            <a:gdLst/>
            <a:ahLst/>
            <a:cxnLst/>
            <a:rect l="l" t="t" r="r" b="b"/>
            <a:pathLst>
              <a:path w="344170" h="666114">
                <a:moveTo>
                  <a:pt x="147827" y="0"/>
                </a:moveTo>
                <a:lnTo>
                  <a:pt x="190246" y="2286"/>
                </a:lnTo>
                <a:lnTo>
                  <a:pt x="202311" y="5715"/>
                </a:lnTo>
                <a:lnTo>
                  <a:pt x="207517" y="7747"/>
                </a:lnTo>
                <a:lnTo>
                  <a:pt x="211074" y="10160"/>
                </a:lnTo>
                <a:lnTo>
                  <a:pt x="213233" y="13081"/>
                </a:lnTo>
                <a:lnTo>
                  <a:pt x="215518" y="16002"/>
                </a:lnTo>
                <a:lnTo>
                  <a:pt x="216535" y="19304"/>
                </a:lnTo>
                <a:lnTo>
                  <a:pt x="216535" y="22860"/>
                </a:lnTo>
                <a:lnTo>
                  <a:pt x="216535" y="131445"/>
                </a:lnTo>
                <a:lnTo>
                  <a:pt x="322325" y="131445"/>
                </a:lnTo>
                <a:lnTo>
                  <a:pt x="326009" y="131445"/>
                </a:lnTo>
                <a:lnTo>
                  <a:pt x="329184" y="132334"/>
                </a:lnTo>
                <a:lnTo>
                  <a:pt x="331977" y="134112"/>
                </a:lnTo>
                <a:lnTo>
                  <a:pt x="334644" y="136017"/>
                </a:lnTo>
                <a:lnTo>
                  <a:pt x="336930" y="138937"/>
                </a:lnTo>
                <a:lnTo>
                  <a:pt x="338709" y="143129"/>
                </a:lnTo>
                <a:lnTo>
                  <a:pt x="340613" y="147320"/>
                </a:lnTo>
                <a:lnTo>
                  <a:pt x="344169" y="187071"/>
                </a:lnTo>
                <a:lnTo>
                  <a:pt x="343834" y="200973"/>
                </a:lnTo>
                <a:lnTo>
                  <a:pt x="335152" y="238379"/>
                </a:lnTo>
                <a:lnTo>
                  <a:pt x="329818" y="242697"/>
                </a:lnTo>
                <a:lnTo>
                  <a:pt x="322961" y="242697"/>
                </a:lnTo>
                <a:lnTo>
                  <a:pt x="216535" y="242697"/>
                </a:lnTo>
                <a:lnTo>
                  <a:pt x="216535" y="471297"/>
                </a:lnTo>
                <a:lnTo>
                  <a:pt x="217320" y="489946"/>
                </a:lnTo>
                <a:lnTo>
                  <a:pt x="229108" y="530987"/>
                </a:lnTo>
                <a:lnTo>
                  <a:pt x="273812" y="550926"/>
                </a:lnTo>
                <a:lnTo>
                  <a:pt x="281050" y="550926"/>
                </a:lnTo>
                <a:lnTo>
                  <a:pt x="287654" y="550291"/>
                </a:lnTo>
                <a:lnTo>
                  <a:pt x="293497" y="549021"/>
                </a:lnTo>
                <a:lnTo>
                  <a:pt x="299338" y="547751"/>
                </a:lnTo>
                <a:lnTo>
                  <a:pt x="320421" y="540258"/>
                </a:lnTo>
                <a:lnTo>
                  <a:pt x="323596" y="538988"/>
                </a:lnTo>
                <a:lnTo>
                  <a:pt x="326389" y="538353"/>
                </a:lnTo>
                <a:lnTo>
                  <a:pt x="328929" y="538353"/>
                </a:lnTo>
                <a:lnTo>
                  <a:pt x="331088" y="538353"/>
                </a:lnTo>
                <a:lnTo>
                  <a:pt x="333248" y="538988"/>
                </a:lnTo>
                <a:lnTo>
                  <a:pt x="335152" y="540258"/>
                </a:lnTo>
                <a:lnTo>
                  <a:pt x="337185" y="541528"/>
                </a:lnTo>
                <a:lnTo>
                  <a:pt x="342773" y="563372"/>
                </a:lnTo>
                <a:lnTo>
                  <a:pt x="343788" y="569976"/>
                </a:lnTo>
                <a:lnTo>
                  <a:pt x="344169" y="578358"/>
                </a:lnTo>
                <a:lnTo>
                  <a:pt x="344169" y="588518"/>
                </a:lnTo>
                <a:lnTo>
                  <a:pt x="339216" y="633857"/>
                </a:lnTo>
                <a:lnTo>
                  <a:pt x="333248" y="643382"/>
                </a:lnTo>
                <a:lnTo>
                  <a:pt x="330073" y="646811"/>
                </a:lnTo>
                <a:lnTo>
                  <a:pt x="289893" y="661122"/>
                </a:lnTo>
                <a:lnTo>
                  <a:pt x="245995" y="665890"/>
                </a:lnTo>
                <a:lnTo>
                  <a:pt x="238378" y="665988"/>
                </a:lnTo>
                <a:lnTo>
                  <a:pt x="218590" y="665343"/>
                </a:lnTo>
                <a:lnTo>
                  <a:pt x="167512" y="655574"/>
                </a:lnTo>
                <a:lnTo>
                  <a:pt x="128311" y="633767"/>
                </a:lnTo>
                <a:lnTo>
                  <a:pt x="100806" y="599344"/>
                </a:lnTo>
                <a:lnTo>
                  <a:pt x="84826" y="552344"/>
                </a:lnTo>
                <a:lnTo>
                  <a:pt x="80202" y="513621"/>
                </a:lnTo>
                <a:lnTo>
                  <a:pt x="79628" y="491998"/>
                </a:lnTo>
                <a:lnTo>
                  <a:pt x="79628" y="242697"/>
                </a:lnTo>
                <a:lnTo>
                  <a:pt x="21336" y="242697"/>
                </a:lnTo>
                <a:lnTo>
                  <a:pt x="14350" y="242697"/>
                </a:lnTo>
                <a:lnTo>
                  <a:pt x="9143" y="238379"/>
                </a:lnTo>
                <a:lnTo>
                  <a:pt x="335" y="200973"/>
                </a:lnTo>
                <a:lnTo>
                  <a:pt x="0" y="187071"/>
                </a:lnTo>
                <a:lnTo>
                  <a:pt x="93" y="179474"/>
                </a:lnTo>
                <a:lnTo>
                  <a:pt x="5461" y="143129"/>
                </a:lnTo>
                <a:lnTo>
                  <a:pt x="7238" y="138937"/>
                </a:lnTo>
                <a:lnTo>
                  <a:pt x="9525" y="136017"/>
                </a:lnTo>
                <a:lnTo>
                  <a:pt x="12318" y="134112"/>
                </a:lnTo>
                <a:lnTo>
                  <a:pt x="14986" y="132334"/>
                </a:lnTo>
                <a:lnTo>
                  <a:pt x="18161" y="131445"/>
                </a:lnTo>
                <a:lnTo>
                  <a:pt x="21843" y="131445"/>
                </a:lnTo>
                <a:lnTo>
                  <a:pt x="79628" y="131445"/>
                </a:lnTo>
                <a:lnTo>
                  <a:pt x="79628" y="22860"/>
                </a:lnTo>
                <a:lnTo>
                  <a:pt x="79628" y="19304"/>
                </a:lnTo>
                <a:lnTo>
                  <a:pt x="80644" y="16002"/>
                </a:lnTo>
                <a:lnTo>
                  <a:pt x="82676" y="13081"/>
                </a:lnTo>
                <a:lnTo>
                  <a:pt x="84709" y="10160"/>
                </a:lnTo>
                <a:lnTo>
                  <a:pt x="88264" y="7747"/>
                </a:lnTo>
                <a:lnTo>
                  <a:pt x="93599" y="5715"/>
                </a:lnTo>
                <a:lnTo>
                  <a:pt x="98805" y="3683"/>
                </a:lnTo>
                <a:lnTo>
                  <a:pt x="105917" y="2286"/>
                </a:lnTo>
                <a:lnTo>
                  <a:pt x="114808" y="1397"/>
                </a:lnTo>
                <a:lnTo>
                  <a:pt x="121878" y="750"/>
                </a:lnTo>
                <a:lnTo>
                  <a:pt x="129746" y="317"/>
                </a:lnTo>
                <a:lnTo>
                  <a:pt x="138400" y="75"/>
                </a:lnTo>
                <a:lnTo>
                  <a:pt x="147827" y="0"/>
                </a:lnTo>
                <a:close/>
              </a:path>
            </a:pathLst>
          </a:custGeom>
          <a:ln w="10668">
            <a:solidFill>
              <a:srgbClr val="4579B8"/>
            </a:solidFill>
          </a:ln>
        </p:spPr>
        <p:txBody>
          <a:bodyPr wrap="square" lIns="0" tIns="0" rIns="0" bIns="0" rtlCol="0"/>
          <a:lstStyle/>
          <a:p>
            <a:endParaRPr/>
          </a:p>
        </p:txBody>
      </p:sp>
      <p:sp>
        <p:nvSpPr>
          <p:cNvPr id="18" name="object 18"/>
          <p:cNvSpPr/>
          <p:nvPr/>
        </p:nvSpPr>
        <p:spPr>
          <a:xfrm>
            <a:off x="211442" y="994917"/>
            <a:ext cx="511175" cy="706120"/>
          </a:xfrm>
          <a:custGeom>
            <a:avLst/>
            <a:gdLst/>
            <a:ahLst/>
            <a:cxnLst/>
            <a:rect l="l" t="t" r="r" b="b"/>
            <a:pathLst>
              <a:path w="511175" h="706119">
                <a:moveTo>
                  <a:pt x="42544" y="0"/>
                </a:moveTo>
                <a:lnTo>
                  <a:pt x="219811" y="0"/>
                </a:lnTo>
                <a:lnTo>
                  <a:pt x="251025" y="688"/>
                </a:lnTo>
                <a:lnTo>
                  <a:pt x="305981" y="6161"/>
                </a:lnTo>
                <a:lnTo>
                  <a:pt x="351342" y="17117"/>
                </a:lnTo>
                <a:lnTo>
                  <a:pt x="389251" y="33603"/>
                </a:lnTo>
                <a:lnTo>
                  <a:pt x="432749" y="68976"/>
                </a:lnTo>
                <a:lnTo>
                  <a:pt x="459887" y="117514"/>
                </a:lnTo>
                <a:lnTo>
                  <a:pt x="468065" y="157329"/>
                </a:lnTo>
                <a:lnTo>
                  <a:pt x="469087" y="179451"/>
                </a:lnTo>
                <a:lnTo>
                  <a:pt x="468677" y="192117"/>
                </a:lnTo>
                <a:lnTo>
                  <a:pt x="458896" y="238785"/>
                </a:lnTo>
                <a:lnTo>
                  <a:pt x="436819" y="277961"/>
                </a:lnTo>
                <a:lnTo>
                  <a:pt x="403175" y="308413"/>
                </a:lnTo>
                <a:lnTo>
                  <a:pt x="370903" y="324612"/>
                </a:lnTo>
                <a:lnTo>
                  <a:pt x="385615" y="327820"/>
                </a:lnTo>
                <a:lnTo>
                  <a:pt x="426275" y="343662"/>
                </a:lnTo>
                <a:lnTo>
                  <a:pt x="460633" y="368575"/>
                </a:lnTo>
                <a:lnTo>
                  <a:pt x="487292" y="402240"/>
                </a:lnTo>
                <a:lnTo>
                  <a:pt x="504951" y="444188"/>
                </a:lnTo>
                <a:lnTo>
                  <a:pt x="511086" y="494284"/>
                </a:lnTo>
                <a:lnTo>
                  <a:pt x="510438" y="512617"/>
                </a:lnTo>
                <a:lnTo>
                  <a:pt x="500722" y="562356"/>
                </a:lnTo>
                <a:lnTo>
                  <a:pt x="480731" y="604289"/>
                </a:lnTo>
                <a:lnTo>
                  <a:pt x="452042" y="638254"/>
                </a:lnTo>
                <a:lnTo>
                  <a:pt x="415445" y="664813"/>
                </a:lnTo>
                <a:lnTo>
                  <a:pt x="372541" y="684530"/>
                </a:lnTo>
                <a:lnTo>
                  <a:pt x="324426" y="697728"/>
                </a:lnTo>
                <a:lnTo>
                  <a:pt x="270746" y="704548"/>
                </a:lnTo>
                <a:lnTo>
                  <a:pt x="230174" y="705866"/>
                </a:lnTo>
                <a:lnTo>
                  <a:pt x="42544" y="705866"/>
                </a:lnTo>
                <a:lnTo>
                  <a:pt x="6900" y="689050"/>
                </a:lnTo>
                <a:lnTo>
                  <a:pt x="0" y="660654"/>
                </a:lnTo>
                <a:lnTo>
                  <a:pt x="0" y="45339"/>
                </a:lnTo>
                <a:lnTo>
                  <a:pt x="18761" y="6000"/>
                </a:lnTo>
                <a:lnTo>
                  <a:pt x="33901" y="666"/>
                </a:lnTo>
                <a:lnTo>
                  <a:pt x="42544" y="0"/>
                </a:lnTo>
                <a:close/>
              </a:path>
            </a:pathLst>
          </a:custGeom>
          <a:ln w="10668">
            <a:solidFill>
              <a:srgbClr val="4579B8"/>
            </a:solidFill>
          </a:ln>
        </p:spPr>
        <p:txBody>
          <a:bodyPr wrap="square" lIns="0" tIns="0" rIns="0" bIns="0" rtlCol="0"/>
          <a:lstStyle/>
          <a:p>
            <a:endParaRPr/>
          </a:p>
        </p:txBody>
      </p:sp>
      <p:sp>
        <p:nvSpPr>
          <p:cNvPr id="19" name="object 19"/>
          <p:cNvSpPr/>
          <p:nvPr/>
        </p:nvSpPr>
        <p:spPr>
          <a:xfrm>
            <a:off x="1754632" y="941450"/>
            <a:ext cx="464820" cy="762635"/>
          </a:xfrm>
          <a:custGeom>
            <a:avLst/>
            <a:gdLst/>
            <a:ahLst/>
            <a:cxnLst/>
            <a:rect l="l" t="t" r="r" b="b"/>
            <a:pathLst>
              <a:path w="464819" h="762635">
                <a:moveTo>
                  <a:pt x="68834" y="0"/>
                </a:moveTo>
                <a:lnTo>
                  <a:pt x="110743" y="2794"/>
                </a:lnTo>
                <a:lnTo>
                  <a:pt x="137541" y="19938"/>
                </a:lnTo>
                <a:lnTo>
                  <a:pt x="137541" y="23495"/>
                </a:lnTo>
                <a:lnTo>
                  <a:pt x="137541" y="292481"/>
                </a:lnTo>
                <a:lnTo>
                  <a:pt x="173339" y="261953"/>
                </a:lnTo>
                <a:lnTo>
                  <a:pt x="209804" y="240284"/>
                </a:lnTo>
                <a:lnTo>
                  <a:pt x="247332" y="227425"/>
                </a:lnTo>
                <a:lnTo>
                  <a:pt x="286385" y="223138"/>
                </a:lnTo>
                <a:lnTo>
                  <a:pt x="310268" y="224162"/>
                </a:lnTo>
                <a:lnTo>
                  <a:pt x="352178" y="232354"/>
                </a:lnTo>
                <a:lnTo>
                  <a:pt x="400986" y="258873"/>
                </a:lnTo>
                <a:lnTo>
                  <a:pt x="435010" y="299013"/>
                </a:lnTo>
                <a:lnTo>
                  <a:pt x="455549" y="350520"/>
                </a:lnTo>
                <a:lnTo>
                  <a:pt x="462470" y="392445"/>
                </a:lnTo>
                <a:lnTo>
                  <a:pt x="464819" y="442468"/>
                </a:lnTo>
                <a:lnTo>
                  <a:pt x="464819" y="740790"/>
                </a:lnTo>
                <a:lnTo>
                  <a:pt x="464819" y="744474"/>
                </a:lnTo>
                <a:lnTo>
                  <a:pt x="463676" y="747649"/>
                </a:lnTo>
                <a:lnTo>
                  <a:pt x="461518" y="750315"/>
                </a:lnTo>
                <a:lnTo>
                  <a:pt x="459359" y="753110"/>
                </a:lnTo>
                <a:lnTo>
                  <a:pt x="455675" y="755396"/>
                </a:lnTo>
                <a:lnTo>
                  <a:pt x="450595" y="757174"/>
                </a:lnTo>
                <a:lnTo>
                  <a:pt x="445516" y="758951"/>
                </a:lnTo>
                <a:lnTo>
                  <a:pt x="406048" y="762541"/>
                </a:lnTo>
                <a:lnTo>
                  <a:pt x="396620" y="762635"/>
                </a:lnTo>
                <a:lnTo>
                  <a:pt x="386953" y="762541"/>
                </a:lnTo>
                <a:lnTo>
                  <a:pt x="347091" y="758951"/>
                </a:lnTo>
                <a:lnTo>
                  <a:pt x="342011" y="757174"/>
                </a:lnTo>
                <a:lnTo>
                  <a:pt x="336931" y="755396"/>
                </a:lnTo>
                <a:lnTo>
                  <a:pt x="333375" y="753110"/>
                </a:lnTo>
                <a:lnTo>
                  <a:pt x="331088" y="750315"/>
                </a:lnTo>
                <a:lnTo>
                  <a:pt x="328930" y="747649"/>
                </a:lnTo>
                <a:lnTo>
                  <a:pt x="327913" y="744474"/>
                </a:lnTo>
                <a:lnTo>
                  <a:pt x="327913" y="740790"/>
                </a:lnTo>
                <a:lnTo>
                  <a:pt x="327913" y="463169"/>
                </a:lnTo>
                <a:lnTo>
                  <a:pt x="324967" y="418592"/>
                </a:lnTo>
                <a:lnTo>
                  <a:pt x="312312" y="380468"/>
                </a:lnTo>
                <a:lnTo>
                  <a:pt x="282320" y="350520"/>
                </a:lnTo>
                <a:lnTo>
                  <a:pt x="245999" y="342646"/>
                </a:lnTo>
                <a:lnTo>
                  <a:pt x="232904" y="343836"/>
                </a:lnTo>
                <a:lnTo>
                  <a:pt x="193167" y="361696"/>
                </a:lnTo>
                <a:lnTo>
                  <a:pt x="151876" y="400129"/>
                </a:lnTo>
                <a:lnTo>
                  <a:pt x="137541" y="417322"/>
                </a:lnTo>
                <a:lnTo>
                  <a:pt x="137541" y="740790"/>
                </a:lnTo>
                <a:lnTo>
                  <a:pt x="137541" y="744474"/>
                </a:lnTo>
                <a:lnTo>
                  <a:pt x="136398" y="747649"/>
                </a:lnTo>
                <a:lnTo>
                  <a:pt x="134238" y="750315"/>
                </a:lnTo>
                <a:lnTo>
                  <a:pt x="132080" y="753110"/>
                </a:lnTo>
                <a:lnTo>
                  <a:pt x="87233" y="762269"/>
                </a:lnTo>
                <a:lnTo>
                  <a:pt x="68834" y="762635"/>
                </a:lnTo>
                <a:lnTo>
                  <a:pt x="59170" y="762541"/>
                </a:lnTo>
                <a:lnTo>
                  <a:pt x="19812" y="758951"/>
                </a:lnTo>
                <a:lnTo>
                  <a:pt x="3301" y="750315"/>
                </a:lnTo>
                <a:lnTo>
                  <a:pt x="1143" y="747649"/>
                </a:lnTo>
                <a:lnTo>
                  <a:pt x="0" y="744474"/>
                </a:lnTo>
                <a:lnTo>
                  <a:pt x="0" y="740790"/>
                </a:lnTo>
                <a:lnTo>
                  <a:pt x="0" y="23495"/>
                </a:lnTo>
                <a:lnTo>
                  <a:pt x="0" y="19938"/>
                </a:lnTo>
                <a:lnTo>
                  <a:pt x="1143" y="16637"/>
                </a:lnTo>
                <a:lnTo>
                  <a:pt x="42509" y="964"/>
                </a:lnTo>
                <a:lnTo>
                  <a:pt x="59170" y="115"/>
                </a:lnTo>
                <a:lnTo>
                  <a:pt x="68834" y="0"/>
                </a:lnTo>
                <a:close/>
              </a:path>
            </a:pathLst>
          </a:custGeom>
          <a:ln w="10668">
            <a:solidFill>
              <a:srgbClr val="4579B8"/>
            </a:solidFill>
          </a:ln>
        </p:spPr>
        <p:txBody>
          <a:bodyPr wrap="square" lIns="0" tIns="0" rIns="0" bIns="0" rtlCol="0"/>
          <a:lstStyle/>
          <a:p>
            <a:endParaRPr/>
          </a:p>
        </p:txBody>
      </p:sp>
      <p:sp>
        <p:nvSpPr>
          <p:cNvPr id="20" name="object 20"/>
          <p:cNvSpPr/>
          <p:nvPr/>
        </p:nvSpPr>
        <p:spPr>
          <a:xfrm>
            <a:off x="6589394" y="959992"/>
            <a:ext cx="2288488" cy="753364"/>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8109077" y="1256411"/>
            <a:ext cx="215773" cy="134493"/>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7428230" y="1173861"/>
            <a:ext cx="504825" cy="530225"/>
          </a:xfrm>
          <a:custGeom>
            <a:avLst/>
            <a:gdLst/>
            <a:ahLst/>
            <a:cxnLst/>
            <a:rect l="l" t="t" r="r" b="b"/>
            <a:pathLst>
              <a:path w="504825" h="530225">
                <a:moveTo>
                  <a:pt x="68199" y="0"/>
                </a:moveTo>
                <a:lnTo>
                  <a:pt x="113284" y="2286"/>
                </a:lnTo>
                <a:lnTo>
                  <a:pt x="136905" y="12318"/>
                </a:lnTo>
                <a:lnTo>
                  <a:pt x="139065" y="15366"/>
                </a:lnTo>
                <a:lnTo>
                  <a:pt x="140843" y="19050"/>
                </a:lnTo>
                <a:lnTo>
                  <a:pt x="142367" y="23494"/>
                </a:lnTo>
                <a:lnTo>
                  <a:pt x="253111" y="380746"/>
                </a:lnTo>
                <a:lnTo>
                  <a:pt x="256286" y="394335"/>
                </a:lnTo>
                <a:lnTo>
                  <a:pt x="259588" y="380746"/>
                </a:lnTo>
                <a:lnTo>
                  <a:pt x="368680" y="23494"/>
                </a:lnTo>
                <a:lnTo>
                  <a:pt x="369824" y="19050"/>
                </a:lnTo>
                <a:lnTo>
                  <a:pt x="371475" y="15366"/>
                </a:lnTo>
                <a:lnTo>
                  <a:pt x="373888" y="12318"/>
                </a:lnTo>
                <a:lnTo>
                  <a:pt x="376300" y="9143"/>
                </a:lnTo>
                <a:lnTo>
                  <a:pt x="379984" y="6858"/>
                </a:lnTo>
                <a:lnTo>
                  <a:pt x="420274" y="365"/>
                </a:lnTo>
                <a:lnTo>
                  <a:pt x="439039" y="0"/>
                </a:lnTo>
                <a:lnTo>
                  <a:pt x="448681" y="71"/>
                </a:lnTo>
                <a:lnTo>
                  <a:pt x="487299" y="3048"/>
                </a:lnTo>
                <a:lnTo>
                  <a:pt x="491998" y="4952"/>
                </a:lnTo>
                <a:lnTo>
                  <a:pt x="496697" y="6730"/>
                </a:lnTo>
                <a:lnTo>
                  <a:pt x="499999" y="9016"/>
                </a:lnTo>
                <a:lnTo>
                  <a:pt x="501776" y="11684"/>
                </a:lnTo>
                <a:lnTo>
                  <a:pt x="503554" y="14477"/>
                </a:lnTo>
                <a:lnTo>
                  <a:pt x="504571" y="17652"/>
                </a:lnTo>
                <a:lnTo>
                  <a:pt x="504571" y="21336"/>
                </a:lnTo>
                <a:lnTo>
                  <a:pt x="504571" y="23113"/>
                </a:lnTo>
                <a:lnTo>
                  <a:pt x="504444" y="25273"/>
                </a:lnTo>
                <a:lnTo>
                  <a:pt x="504190" y="27812"/>
                </a:lnTo>
                <a:lnTo>
                  <a:pt x="504063" y="30352"/>
                </a:lnTo>
                <a:lnTo>
                  <a:pt x="501015" y="46862"/>
                </a:lnTo>
                <a:lnTo>
                  <a:pt x="500125" y="50926"/>
                </a:lnTo>
                <a:lnTo>
                  <a:pt x="498855" y="55499"/>
                </a:lnTo>
                <a:lnTo>
                  <a:pt x="497459" y="60578"/>
                </a:lnTo>
                <a:lnTo>
                  <a:pt x="351281" y="500761"/>
                </a:lnTo>
                <a:lnTo>
                  <a:pt x="322812" y="526242"/>
                </a:lnTo>
                <a:lnTo>
                  <a:pt x="278653" y="529939"/>
                </a:lnTo>
                <a:lnTo>
                  <a:pt x="251968" y="530225"/>
                </a:lnTo>
                <a:lnTo>
                  <a:pt x="238158" y="530131"/>
                </a:lnTo>
                <a:lnTo>
                  <a:pt x="196187" y="528042"/>
                </a:lnTo>
                <a:lnTo>
                  <a:pt x="161163" y="515238"/>
                </a:lnTo>
                <a:lnTo>
                  <a:pt x="158115" y="511428"/>
                </a:lnTo>
                <a:lnTo>
                  <a:pt x="155575" y="506602"/>
                </a:lnTo>
                <a:lnTo>
                  <a:pt x="153797" y="500761"/>
                </a:lnTo>
                <a:lnTo>
                  <a:pt x="7620" y="60578"/>
                </a:lnTo>
                <a:lnTo>
                  <a:pt x="5461" y="53339"/>
                </a:lnTo>
                <a:lnTo>
                  <a:pt x="3683" y="46736"/>
                </a:lnTo>
                <a:lnTo>
                  <a:pt x="2413" y="40893"/>
                </a:lnTo>
                <a:lnTo>
                  <a:pt x="1143" y="35051"/>
                </a:lnTo>
                <a:lnTo>
                  <a:pt x="380" y="30861"/>
                </a:lnTo>
                <a:lnTo>
                  <a:pt x="253" y="28321"/>
                </a:lnTo>
                <a:lnTo>
                  <a:pt x="0" y="25780"/>
                </a:lnTo>
                <a:lnTo>
                  <a:pt x="0" y="23494"/>
                </a:lnTo>
                <a:lnTo>
                  <a:pt x="0" y="21336"/>
                </a:lnTo>
                <a:lnTo>
                  <a:pt x="0" y="17652"/>
                </a:lnTo>
                <a:lnTo>
                  <a:pt x="1016" y="14477"/>
                </a:lnTo>
                <a:lnTo>
                  <a:pt x="2921" y="11684"/>
                </a:lnTo>
                <a:lnTo>
                  <a:pt x="4952" y="9016"/>
                </a:lnTo>
                <a:lnTo>
                  <a:pt x="8509" y="6730"/>
                </a:lnTo>
                <a:lnTo>
                  <a:pt x="13589" y="4952"/>
                </a:lnTo>
                <a:lnTo>
                  <a:pt x="18669" y="3048"/>
                </a:lnTo>
                <a:lnTo>
                  <a:pt x="25653" y="1777"/>
                </a:lnTo>
                <a:lnTo>
                  <a:pt x="34671" y="1142"/>
                </a:lnTo>
                <a:lnTo>
                  <a:pt x="41767" y="642"/>
                </a:lnTo>
                <a:lnTo>
                  <a:pt x="49720" y="285"/>
                </a:lnTo>
                <a:lnTo>
                  <a:pt x="58531" y="71"/>
                </a:lnTo>
                <a:lnTo>
                  <a:pt x="68199" y="0"/>
                </a:lnTo>
                <a:close/>
              </a:path>
            </a:pathLst>
          </a:custGeom>
          <a:ln w="10668">
            <a:solidFill>
              <a:srgbClr val="4579B8"/>
            </a:solidFill>
          </a:ln>
        </p:spPr>
        <p:txBody>
          <a:bodyPr wrap="square" lIns="0" tIns="0" rIns="0" bIns="0" rtlCol="0"/>
          <a:lstStyle/>
          <a:p>
            <a:endParaRPr/>
          </a:p>
        </p:txBody>
      </p:sp>
      <p:sp>
        <p:nvSpPr>
          <p:cNvPr id="23" name="object 23"/>
          <p:cNvSpPr/>
          <p:nvPr/>
        </p:nvSpPr>
        <p:spPr>
          <a:xfrm>
            <a:off x="7210552" y="1173861"/>
            <a:ext cx="137795" cy="530225"/>
          </a:xfrm>
          <a:custGeom>
            <a:avLst/>
            <a:gdLst/>
            <a:ahLst/>
            <a:cxnLst/>
            <a:rect l="l" t="t" r="r" b="b"/>
            <a:pathLst>
              <a:path w="137795" h="530225">
                <a:moveTo>
                  <a:pt x="68833" y="0"/>
                </a:moveTo>
                <a:lnTo>
                  <a:pt x="110744" y="2793"/>
                </a:lnTo>
                <a:lnTo>
                  <a:pt x="137541" y="19303"/>
                </a:lnTo>
                <a:lnTo>
                  <a:pt x="137541" y="22860"/>
                </a:lnTo>
                <a:lnTo>
                  <a:pt x="137541" y="508380"/>
                </a:lnTo>
                <a:lnTo>
                  <a:pt x="137541" y="512063"/>
                </a:lnTo>
                <a:lnTo>
                  <a:pt x="136398" y="515238"/>
                </a:lnTo>
                <a:lnTo>
                  <a:pt x="134239" y="517905"/>
                </a:lnTo>
                <a:lnTo>
                  <a:pt x="132079" y="520700"/>
                </a:lnTo>
                <a:lnTo>
                  <a:pt x="87233" y="529859"/>
                </a:lnTo>
                <a:lnTo>
                  <a:pt x="68833" y="530225"/>
                </a:lnTo>
                <a:lnTo>
                  <a:pt x="59170" y="530131"/>
                </a:lnTo>
                <a:lnTo>
                  <a:pt x="19812" y="526541"/>
                </a:lnTo>
                <a:lnTo>
                  <a:pt x="3301" y="517905"/>
                </a:lnTo>
                <a:lnTo>
                  <a:pt x="1143" y="515238"/>
                </a:lnTo>
                <a:lnTo>
                  <a:pt x="0" y="512063"/>
                </a:lnTo>
                <a:lnTo>
                  <a:pt x="0" y="508380"/>
                </a:lnTo>
                <a:lnTo>
                  <a:pt x="0" y="22860"/>
                </a:lnTo>
                <a:lnTo>
                  <a:pt x="0" y="19303"/>
                </a:lnTo>
                <a:lnTo>
                  <a:pt x="1143" y="16128"/>
                </a:lnTo>
                <a:lnTo>
                  <a:pt x="42509" y="910"/>
                </a:lnTo>
                <a:lnTo>
                  <a:pt x="59170" y="97"/>
                </a:lnTo>
                <a:lnTo>
                  <a:pt x="68833" y="0"/>
                </a:lnTo>
                <a:close/>
              </a:path>
            </a:pathLst>
          </a:custGeom>
          <a:ln w="10668">
            <a:solidFill>
              <a:srgbClr val="4579B8"/>
            </a:solidFill>
          </a:ln>
        </p:spPr>
        <p:txBody>
          <a:bodyPr wrap="square" lIns="0" tIns="0" rIns="0" bIns="0" rtlCol="0"/>
          <a:lstStyle/>
          <a:p>
            <a:endParaRPr/>
          </a:p>
        </p:txBody>
      </p:sp>
      <p:sp>
        <p:nvSpPr>
          <p:cNvPr id="24" name="object 24"/>
          <p:cNvSpPr/>
          <p:nvPr/>
        </p:nvSpPr>
        <p:spPr>
          <a:xfrm>
            <a:off x="8565388" y="1164589"/>
            <a:ext cx="313055" cy="539750"/>
          </a:xfrm>
          <a:custGeom>
            <a:avLst/>
            <a:gdLst/>
            <a:ahLst/>
            <a:cxnLst/>
            <a:rect l="l" t="t" r="r" b="b"/>
            <a:pathLst>
              <a:path w="313054" h="539750">
                <a:moveTo>
                  <a:pt x="246633" y="0"/>
                </a:moveTo>
                <a:lnTo>
                  <a:pt x="251332" y="0"/>
                </a:lnTo>
                <a:lnTo>
                  <a:pt x="256412" y="254"/>
                </a:lnTo>
                <a:lnTo>
                  <a:pt x="261873" y="888"/>
                </a:lnTo>
                <a:lnTo>
                  <a:pt x="267334" y="1397"/>
                </a:lnTo>
                <a:lnTo>
                  <a:pt x="272922" y="2286"/>
                </a:lnTo>
                <a:lnTo>
                  <a:pt x="278764" y="3556"/>
                </a:lnTo>
                <a:lnTo>
                  <a:pt x="284606" y="4825"/>
                </a:lnTo>
                <a:lnTo>
                  <a:pt x="289686" y="6223"/>
                </a:lnTo>
                <a:lnTo>
                  <a:pt x="294004" y="7874"/>
                </a:lnTo>
                <a:lnTo>
                  <a:pt x="298450" y="9525"/>
                </a:lnTo>
                <a:lnTo>
                  <a:pt x="310387" y="28067"/>
                </a:lnTo>
                <a:lnTo>
                  <a:pt x="311150" y="31876"/>
                </a:lnTo>
                <a:lnTo>
                  <a:pt x="312546" y="76326"/>
                </a:lnTo>
                <a:lnTo>
                  <a:pt x="312495" y="85707"/>
                </a:lnTo>
                <a:lnTo>
                  <a:pt x="308228" y="128143"/>
                </a:lnTo>
                <a:lnTo>
                  <a:pt x="306831" y="132969"/>
                </a:lnTo>
                <a:lnTo>
                  <a:pt x="304926" y="136144"/>
                </a:lnTo>
                <a:lnTo>
                  <a:pt x="302513" y="138049"/>
                </a:lnTo>
                <a:lnTo>
                  <a:pt x="300100" y="139826"/>
                </a:lnTo>
                <a:lnTo>
                  <a:pt x="297179" y="140715"/>
                </a:lnTo>
                <a:lnTo>
                  <a:pt x="293496" y="140715"/>
                </a:lnTo>
                <a:lnTo>
                  <a:pt x="290575" y="140715"/>
                </a:lnTo>
                <a:lnTo>
                  <a:pt x="287273" y="140081"/>
                </a:lnTo>
                <a:lnTo>
                  <a:pt x="283717" y="138811"/>
                </a:lnTo>
                <a:lnTo>
                  <a:pt x="280034" y="137540"/>
                </a:lnTo>
                <a:lnTo>
                  <a:pt x="275970" y="136144"/>
                </a:lnTo>
                <a:lnTo>
                  <a:pt x="271398" y="134747"/>
                </a:lnTo>
                <a:lnTo>
                  <a:pt x="266826" y="133223"/>
                </a:lnTo>
                <a:lnTo>
                  <a:pt x="261873" y="131952"/>
                </a:lnTo>
                <a:lnTo>
                  <a:pt x="256412" y="130683"/>
                </a:lnTo>
                <a:lnTo>
                  <a:pt x="250951" y="129412"/>
                </a:lnTo>
                <a:lnTo>
                  <a:pt x="244982" y="128777"/>
                </a:lnTo>
                <a:lnTo>
                  <a:pt x="238378" y="128777"/>
                </a:lnTo>
                <a:lnTo>
                  <a:pt x="230758" y="128777"/>
                </a:lnTo>
                <a:lnTo>
                  <a:pt x="191769" y="147827"/>
                </a:lnTo>
                <a:lnTo>
                  <a:pt x="159329" y="182657"/>
                </a:lnTo>
                <a:lnTo>
                  <a:pt x="137540" y="214375"/>
                </a:lnTo>
                <a:lnTo>
                  <a:pt x="137540" y="517651"/>
                </a:lnTo>
                <a:lnTo>
                  <a:pt x="137540" y="521335"/>
                </a:lnTo>
                <a:lnTo>
                  <a:pt x="136397" y="524510"/>
                </a:lnTo>
                <a:lnTo>
                  <a:pt x="134238" y="527176"/>
                </a:lnTo>
                <a:lnTo>
                  <a:pt x="132079" y="529971"/>
                </a:lnTo>
                <a:lnTo>
                  <a:pt x="87233" y="539130"/>
                </a:lnTo>
                <a:lnTo>
                  <a:pt x="68833" y="539496"/>
                </a:lnTo>
                <a:lnTo>
                  <a:pt x="59170" y="539402"/>
                </a:lnTo>
                <a:lnTo>
                  <a:pt x="19811" y="535813"/>
                </a:lnTo>
                <a:lnTo>
                  <a:pt x="3301" y="527176"/>
                </a:lnTo>
                <a:lnTo>
                  <a:pt x="1142" y="524510"/>
                </a:lnTo>
                <a:lnTo>
                  <a:pt x="0" y="521335"/>
                </a:lnTo>
                <a:lnTo>
                  <a:pt x="0" y="517651"/>
                </a:lnTo>
                <a:lnTo>
                  <a:pt x="0" y="31114"/>
                </a:lnTo>
                <a:lnTo>
                  <a:pt x="0" y="27432"/>
                </a:lnTo>
                <a:lnTo>
                  <a:pt x="1015" y="24257"/>
                </a:lnTo>
                <a:lnTo>
                  <a:pt x="2793" y="21589"/>
                </a:lnTo>
                <a:lnTo>
                  <a:pt x="4571" y="18796"/>
                </a:lnTo>
                <a:lnTo>
                  <a:pt x="7873" y="16510"/>
                </a:lnTo>
                <a:lnTo>
                  <a:pt x="12572" y="14732"/>
                </a:lnTo>
                <a:lnTo>
                  <a:pt x="17271" y="12954"/>
                </a:lnTo>
                <a:lnTo>
                  <a:pt x="58927" y="9271"/>
                </a:lnTo>
                <a:lnTo>
                  <a:pt x="67309" y="9364"/>
                </a:lnTo>
                <a:lnTo>
                  <a:pt x="105663" y="14732"/>
                </a:lnTo>
                <a:lnTo>
                  <a:pt x="114553" y="21589"/>
                </a:lnTo>
                <a:lnTo>
                  <a:pt x="116458" y="24257"/>
                </a:lnTo>
                <a:lnTo>
                  <a:pt x="117347" y="27432"/>
                </a:lnTo>
                <a:lnTo>
                  <a:pt x="117347" y="31114"/>
                </a:lnTo>
                <a:lnTo>
                  <a:pt x="117347" y="91694"/>
                </a:lnTo>
                <a:lnTo>
                  <a:pt x="144744" y="56064"/>
                </a:lnTo>
                <a:lnTo>
                  <a:pt x="177809" y="24213"/>
                </a:lnTo>
                <a:lnTo>
                  <a:pt x="216026" y="4063"/>
                </a:lnTo>
                <a:lnTo>
                  <a:pt x="238994" y="259"/>
                </a:lnTo>
                <a:lnTo>
                  <a:pt x="246633" y="0"/>
                </a:lnTo>
                <a:close/>
              </a:path>
            </a:pathLst>
          </a:custGeom>
          <a:ln w="10667">
            <a:solidFill>
              <a:srgbClr val="4579B8"/>
            </a:solidFill>
          </a:ln>
        </p:spPr>
        <p:txBody>
          <a:bodyPr wrap="square" lIns="0" tIns="0" rIns="0" bIns="0" rtlCol="0"/>
          <a:lstStyle/>
          <a:p>
            <a:endParaRPr/>
          </a:p>
        </p:txBody>
      </p:sp>
      <p:sp>
        <p:nvSpPr>
          <p:cNvPr id="25" name="object 25"/>
          <p:cNvSpPr/>
          <p:nvPr/>
        </p:nvSpPr>
        <p:spPr>
          <a:xfrm>
            <a:off x="7974710" y="1164589"/>
            <a:ext cx="478155" cy="549275"/>
          </a:xfrm>
          <a:custGeom>
            <a:avLst/>
            <a:gdLst/>
            <a:ahLst/>
            <a:cxnLst/>
            <a:rect l="l" t="t" r="r" b="b"/>
            <a:pathLst>
              <a:path w="478154" h="549275">
                <a:moveTo>
                  <a:pt x="248158" y="0"/>
                </a:moveTo>
                <a:lnTo>
                  <a:pt x="304847" y="4492"/>
                </a:lnTo>
                <a:lnTo>
                  <a:pt x="352679" y="18034"/>
                </a:lnTo>
                <a:lnTo>
                  <a:pt x="392096" y="39465"/>
                </a:lnTo>
                <a:lnTo>
                  <a:pt x="423799" y="67945"/>
                </a:lnTo>
                <a:lnTo>
                  <a:pt x="447960" y="102774"/>
                </a:lnTo>
                <a:lnTo>
                  <a:pt x="464693" y="143510"/>
                </a:lnTo>
                <a:lnTo>
                  <a:pt x="474519" y="189039"/>
                </a:lnTo>
                <a:lnTo>
                  <a:pt x="477774" y="238379"/>
                </a:lnTo>
                <a:lnTo>
                  <a:pt x="477774" y="260223"/>
                </a:lnTo>
                <a:lnTo>
                  <a:pt x="466598" y="297307"/>
                </a:lnTo>
                <a:lnTo>
                  <a:pt x="435864" y="309245"/>
                </a:lnTo>
                <a:lnTo>
                  <a:pt x="139700" y="309245"/>
                </a:lnTo>
                <a:lnTo>
                  <a:pt x="140154" y="324486"/>
                </a:lnTo>
                <a:lnTo>
                  <a:pt x="147066" y="365760"/>
                </a:lnTo>
                <a:lnTo>
                  <a:pt x="170434" y="408813"/>
                </a:lnTo>
                <a:lnTo>
                  <a:pt x="211963" y="435863"/>
                </a:lnTo>
                <a:lnTo>
                  <a:pt x="255647" y="444543"/>
                </a:lnTo>
                <a:lnTo>
                  <a:pt x="272796" y="445135"/>
                </a:lnTo>
                <a:lnTo>
                  <a:pt x="290250" y="444803"/>
                </a:lnTo>
                <a:lnTo>
                  <a:pt x="336042" y="439927"/>
                </a:lnTo>
                <a:lnTo>
                  <a:pt x="383159" y="428498"/>
                </a:lnTo>
                <a:lnTo>
                  <a:pt x="424942" y="413512"/>
                </a:lnTo>
                <a:lnTo>
                  <a:pt x="432054" y="411861"/>
                </a:lnTo>
                <a:lnTo>
                  <a:pt x="437515" y="411861"/>
                </a:lnTo>
                <a:lnTo>
                  <a:pt x="440690" y="411861"/>
                </a:lnTo>
                <a:lnTo>
                  <a:pt x="443484" y="412496"/>
                </a:lnTo>
                <a:lnTo>
                  <a:pt x="445643" y="413765"/>
                </a:lnTo>
                <a:lnTo>
                  <a:pt x="447802" y="415036"/>
                </a:lnTo>
                <a:lnTo>
                  <a:pt x="449707" y="417322"/>
                </a:lnTo>
                <a:lnTo>
                  <a:pt x="454914" y="448056"/>
                </a:lnTo>
                <a:lnTo>
                  <a:pt x="454914" y="457073"/>
                </a:lnTo>
                <a:lnTo>
                  <a:pt x="454914" y="465074"/>
                </a:lnTo>
                <a:lnTo>
                  <a:pt x="454787" y="471932"/>
                </a:lnTo>
                <a:lnTo>
                  <a:pt x="454406" y="477520"/>
                </a:lnTo>
                <a:lnTo>
                  <a:pt x="454025" y="483235"/>
                </a:lnTo>
                <a:lnTo>
                  <a:pt x="453517" y="488061"/>
                </a:lnTo>
                <a:lnTo>
                  <a:pt x="452755" y="491998"/>
                </a:lnTo>
                <a:lnTo>
                  <a:pt x="451993" y="496062"/>
                </a:lnTo>
                <a:lnTo>
                  <a:pt x="450977" y="499363"/>
                </a:lnTo>
                <a:lnTo>
                  <a:pt x="449453" y="502158"/>
                </a:lnTo>
                <a:lnTo>
                  <a:pt x="448056" y="504825"/>
                </a:lnTo>
                <a:lnTo>
                  <a:pt x="406431" y="526827"/>
                </a:lnTo>
                <a:lnTo>
                  <a:pt x="357679" y="539035"/>
                </a:lnTo>
                <a:lnTo>
                  <a:pt x="311711" y="546141"/>
                </a:lnTo>
                <a:lnTo>
                  <a:pt x="260223" y="548767"/>
                </a:lnTo>
                <a:lnTo>
                  <a:pt x="228762" y="547743"/>
                </a:lnTo>
                <a:lnTo>
                  <a:pt x="171890" y="539551"/>
                </a:lnTo>
                <a:lnTo>
                  <a:pt x="123047" y="523142"/>
                </a:lnTo>
                <a:lnTo>
                  <a:pt x="82280" y="498326"/>
                </a:lnTo>
                <a:lnTo>
                  <a:pt x="49561" y="464984"/>
                </a:lnTo>
                <a:lnTo>
                  <a:pt x="25177" y="423023"/>
                </a:lnTo>
                <a:lnTo>
                  <a:pt x="9054" y="372274"/>
                </a:lnTo>
                <a:lnTo>
                  <a:pt x="1002" y="312787"/>
                </a:lnTo>
                <a:lnTo>
                  <a:pt x="0" y="279781"/>
                </a:lnTo>
                <a:lnTo>
                  <a:pt x="1049" y="248181"/>
                </a:lnTo>
                <a:lnTo>
                  <a:pt x="9483" y="189698"/>
                </a:lnTo>
                <a:lnTo>
                  <a:pt x="26320" y="137787"/>
                </a:lnTo>
                <a:lnTo>
                  <a:pt x="50895" y="93591"/>
                </a:lnTo>
                <a:lnTo>
                  <a:pt x="82996" y="57394"/>
                </a:lnTo>
                <a:lnTo>
                  <a:pt x="122100" y="29719"/>
                </a:lnTo>
                <a:lnTo>
                  <a:pt x="168058" y="10715"/>
                </a:lnTo>
                <a:lnTo>
                  <a:pt x="220013" y="1190"/>
                </a:lnTo>
                <a:lnTo>
                  <a:pt x="248158" y="0"/>
                </a:lnTo>
                <a:close/>
              </a:path>
            </a:pathLst>
          </a:custGeom>
          <a:ln w="10668">
            <a:solidFill>
              <a:srgbClr val="4579B8"/>
            </a:solidFill>
          </a:ln>
        </p:spPr>
        <p:txBody>
          <a:bodyPr wrap="square" lIns="0" tIns="0" rIns="0" bIns="0" rtlCol="0"/>
          <a:lstStyle/>
          <a:p>
            <a:endParaRPr/>
          </a:p>
        </p:txBody>
      </p:sp>
      <p:sp>
        <p:nvSpPr>
          <p:cNvPr id="26" name="object 26"/>
          <p:cNvSpPr/>
          <p:nvPr/>
        </p:nvSpPr>
        <p:spPr>
          <a:xfrm>
            <a:off x="6727443" y="1099311"/>
            <a:ext cx="205993" cy="210820"/>
          </a:xfrm>
          <a:prstGeom prst="rect">
            <a:avLst/>
          </a:prstGeom>
          <a:blipFill>
            <a:blip r:embed="rId8" cstate="print"/>
            <a:stretch>
              <a:fillRect/>
            </a:stretch>
          </a:blipFill>
        </p:spPr>
        <p:txBody>
          <a:bodyPr wrap="square" lIns="0" tIns="0" rIns="0" bIns="0" rtlCol="0"/>
          <a:lstStyle/>
          <a:p>
            <a:endParaRPr/>
          </a:p>
        </p:txBody>
      </p:sp>
      <p:sp>
        <p:nvSpPr>
          <p:cNvPr id="27" name="object 27"/>
          <p:cNvSpPr/>
          <p:nvPr/>
        </p:nvSpPr>
        <p:spPr>
          <a:xfrm>
            <a:off x="6589394" y="994917"/>
            <a:ext cx="523875" cy="709295"/>
          </a:xfrm>
          <a:custGeom>
            <a:avLst/>
            <a:gdLst/>
            <a:ahLst/>
            <a:cxnLst/>
            <a:rect l="l" t="t" r="r" b="b"/>
            <a:pathLst>
              <a:path w="523875" h="709294">
                <a:moveTo>
                  <a:pt x="42545" y="0"/>
                </a:moveTo>
                <a:lnTo>
                  <a:pt x="225298" y="0"/>
                </a:lnTo>
                <a:lnTo>
                  <a:pt x="238585" y="71"/>
                </a:lnTo>
                <a:lnTo>
                  <a:pt x="279852" y="1738"/>
                </a:lnTo>
                <a:lnTo>
                  <a:pt x="324520" y="7385"/>
                </a:lnTo>
                <a:lnTo>
                  <a:pt x="362898" y="17776"/>
                </a:lnTo>
                <a:lnTo>
                  <a:pt x="411956" y="41576"/>
                </a:lnTo>
                <a:lnTo>
                  <a:pt x="449415" y="75426"/>
                </a:lnTo>
                <a:lnTo>
                  <a:pt x="474472" y="119253"/>
                </a:lnTo>
                <a:lnTo>
                  <a:pt x="486259" y="173295"/>
                </a:lnTo>
                <a:lnTo>
                  <a:pt x="487045" y="193675"/>
                </a:lnTo>
                <a:lnTo>
                  <a:pt x="486493" y="211008"/>
                </a:lnTo>
                <a:lnTo>
                  <a:pt x="478027" y="258318"/>
                </a:lnTo>
                <a:lnTo>
                  <a:pt x="459829" y="298555"/>
                </a:lnTo>
                <a:lnTo>
                  <a:pt x="432085" y="331803"/>
                </a:lnTo>
                <a:lnTo>
                  <a:pt x="395269" y="358263"/>
                </a:lnTo>
                <a:lnTo>
                  <a:pt x="350138" y="377444"/>
                </a:lnTo>
                <a:lnTo>
                  <a:pt x="357925" y="381519"/>
                </a:lnTo>
                <a:lnTo>
                  <a:pt x="393366" y="408114"/>
                </a:lnTo>
                <a:lnTo>
                  <a:pt x="418020" y="439102"/>
                </a:lnTo>
                <a:lnTo>
                  <a:pt x="440007" y="479155"/>
                </a:lnTo>
                <a:lnTo>
                  <a:pt x="450469" y="502920"/>
                </a:lnTo>
                <a:lnTo>
                  <a:pt x="510031" y="641985"/>
                </a:lnTo>
                <a:lnTo>
                  <a:pt x="522731" y="678688"/>
                </a:lnTo>
                <a:lnTo>
                  <a:pt x="523621" y="683641"/>
                </a:lnTo>
                <a:lnTo>
                  <a:pt x="523621" y="687324"/>
                </a:lnTo>
                <a:lnTo>
                  <a:pt x="523621" y="691261"/>
                </a:lnTo>
                <a:lnTo>
                  <a:pt x="487045" y="708025"/>
                </a:lnTo>
                <a:lnTo>
                  <a:pt x="443991" y="709168"/>
                </a:lnTo>
                <a:lnTo>
                  <a:pt x="433133" y="709096"/>
                </a:lnTo>
                <a:lnTo>
                  <a:pt x="391159" y="705993"/>
                </a:lnTo>
                <a:lnTo>
                  <a:pt x="385952" y="703961"/>
                </a:lnTo>
                <a:lnTo>
                  <a:pt x="380619" y="701929"/>
                </a:lnTo>
                <a:lnTo>
                  <a:pt x="369315" y="685165"/>
                </a:lnTo>
                <a:lnTo>
                  <a:pt x="305943" y="527558"/>
                </a:lnTo>
                <a:lnTo>
                  <a:pt x="289065" y="490803"/>
                </a:lnTo>
                <a:lnTo>
                  <a:pt x="265856" y="452770"/>
                </a:lnTo>
                <a:lnTo>
                  <a:pt x="228473" y="424434"/>
                </a:lnTo>
                <a:lnTo>
                  <a:pt x="188213" y="417322"/>
                </a:lnTo>
                <a:lnTo>
                  <a:pt x="143382" y="417322"/>
                </a:lnTo>
                <a:lnTo>
                  <a:pt x="143382" y="686181"/>
                </a:lnTo>
                <a:lnTo>
                  <a:pt x="143382" y="689864"/>
                </a:lnTo>
                <a:lnTo>
                  <a:pt x="106299" y="707517"/>
                </a:lnTo>
                <a:lnTo>
                  <a:pt x="71500" y="709168"/>
                </a:lnTo>
                <a:lnTo>
                  <a:pt x="61547" y="709052"/>
                </a:lnTo>
                <a:lnTo>
                  <a:pt x="20193" y="704977"/>
                </a:lnTo>
                <a:lnTo>
                  <a:pt x="3301" y="696087"/>
                </a:lnTo>
                <a:lnTo>
                  <a:pt x="1015" y="693166"/>
                </a:lnTo>
                <a:lnTo>
                  <a:pt x="0" y="689864"/>
                </a:lnTo>
                <a:lnTo>
                  <a:pt x="0" y="686181"/>
                </a:lnTo>
                <a:lnTo>
                  <a:pt x="0" y="45339"/>
                </a:lnTo>
                <a:lnTo>
                  <a:pt x="18774" y="6000"/>
                </a:lnTo>
                <a:lnTo>
                  <a:pt x="33875" y="666"/>
                </a:lnTo>
                <a:lnTo>
                  <a:pt x="42545" y="0"/>
                </a:lnTo>
                <a:close/>
              </a:path>
            </a:pathLst>
          </a:custGeom>
          <a:ln w="10668">
            <a:solidFill>
              <a:srgbClr val="4579B8"/>
            </a:solidFill>
          </a:ln>
        </p:spPr>
        <p:txBody>
          <a:bodyPr wrap="square" lIns="0" tIns="0" rIns="0" bIns="0" rtlCol="0"/>
          <a:lstStyle/>
          <a:p>
            <a:endParaRPr/>
          </a:p>
        </p:txBody>
      </p:sp>
      <p:sp>
        <p:nvSpPr>
          <p:cNvPr id="28" name="object 28"/>
          <p:cNvSpPr/>
          <p:nvPr/>
        </p:nvSpPr>
        <p:spPr>
          <a:xfrm>
            <a:off x="7194931" y="954658"/>
            <a:ext cx="168782" cy="154686"/>
          </a:xfrm>
          <a:prstGeom prst="rect">
            <a:avLst/>
          </a:prstGeom>
          <a:blipFill>
            <a:blip r:embed="rId9" cstate="print"/>
            <a:stretch>
              <a:fillRect/>
            </a:stretch>
          </a:blipFill>
        </p:spPr>
        <p:txBody>
          <a:bodyPr wrap="square" lIns="0" tIns="0" rIns="0" bIns="0" rtlCol="0"/>
          <a:lstStyle/>
          <a:p>
            <a:endParaRPr/>
          </a:p>
        </p:txBody>
      </p:sp>
      <p:sp>
        <p:nvSpPr>
          <p:cNvPr id="29" name="object 29"/>
          <p:cNvSpPr/>
          <p:nvPr/>
        </p:nvSpPr>
        <p:spPr>
          <a:xfrm>
            <a:off x="0" y="2057398"/>
            <a:ext cx="9143999" cy="480059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326755" cy="5147310"/>
          </a:xfrm>
          <a:prstGeom prst="rect">
            <a:avLst/>
          </a:prstGeom>
        </p:spPr>
        <p:txBody>
          <a:bodyPr vert="horz" wrap="square" lIns="0" tIns="12065" rIns="0" bIns="0" rtlCol="0">
            <a:spAutoFit/>
          </a:bodyPr>
          <a:lstStyle/>
          <a:p>
            <a:pPr marL="3751579" marR="2698750" indent="-81280">
              <a:lnSpc>
                <a:spcPct val="100000"/>
              </a:lnSpc>
              <a:spcBef>
                <a:spcPts val="95"/>
              </a:spcBef>
            </a:pPr>
            <a:r>
              <a:rPr sz="2800" b="1" u="heavy" spc="-175" dirty="0">
                <a:uFill>
                  <a:solidFill>
                    <a:srgbClr val="000000"/>
                  </a:solidFill>
                </a:uFill>
                <a:latin typeface="Trebuchet MS"/>
                <a:cs typeface="Trebuchet MS"/>
              </a:rPr>
              <a:t>B</a:t>
            </a:r>
            <a:r>
              <a:rPr sz="2800" b="1" u="heavy" spc="-185" dirty="0">
                <a:uFill>
                  <a:solidFill>
                    <a:srgbClr val="000000"/>
                  </a:solidFill>
                </a:uFill>
                <a:latin typeface="Trebuchet MS"/>
                <a:cs typeface="Trebuchet MS"/>
              </a:rPr>
              <a:t>r</a:t>
            </a:r>
            <a:r>
              <a:rPr sz="2800" b="1" u="heavy" spc="-150" dirty="0">
                <a:uFill>
                  <a:solidFill>
                    <a:srgbClr val="000000"/>
                  </a:solidFill>
                </a:uFill>
                <a:latin typeface="Trebuchet MS"/>
                <a:cs typeface="Trebuchet MS"/>
              </a:rPr>
              <a:t>ahmaput</a:t>
            </a:r>
            <a:r>
              <a:rPr sz="2800" b="1" u="heavy" spc="-175" dirty="0">
                <a:uFill>
                  <a:solidFill>
                    <a:srgbClr val="000000"/>
                  </a:solidFill>
                </a:uFill>
                <a:latin typeface="Trebuchet MS"/>
                <a:cs typeface="Trebuchet MS"/>
              </a:rPr>
              <a:t>r</a:t>
            </a:r>
            <a:r>
              <a:rPr sz="2800" b="1" u="heavy" spc="-90" dirty="0">
                <a:uFill>
                  <a:solidFill>
                    <a:srgbClr val="000000"/>
                  </a:solidFill>
                </a:uFill>
                <a:latin typeface="Trebuchet MS"/>
                <a:cs typeface="Trebuchet MS"/>
              </a:rPr>
              <a:t>a </a:t>
            </a:r>
            <a:r>
              <a:rPr sz="2800" b="1" spc="-65"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70" dirty="0">
                <a:uFill>
                  <a:solidFill>
                    <a:srgbClr val="000000"/>
                  </a:solidFill>
                </a:uFill>
                <a:latin typeface="Trebuchet MS"/>
                <a:cs typeface="Trebuchet MS"/>
              </a:rPr>
              <a:t> </a:t>
            </a:r>
            <a:r>
              <a:rPr sz="2800" b="1" u="heavy" spc="-110" dirty="0">
                <a:uFill>
                  <a:solidFill>
                    <a:srgbClr val="000000"/>
                  </a:solidFill>
                </a:uFill>
                <a:latin typeface="Trebuchet MS"/>
                <a:cs typeface="Trebuchet MS"/>
              </a:rPr>
              <a:t>Asia</a:t>
            </a:r>
            <a:endParaRPr sz="2800" dirty="0">
              <a:latin typeface="Trebuchet MS"/>
              <a:cs typeface="Trebuchet MS"/>
            </a:endParaRPr>
          </a:p>
          <a:p>
            <a:pPr marL="12700" marR="183515" algn="just">
              <a:lnSpc>
                <a:spcPct val="100000"/>
              </a:lnSpc>
              <a:spcBef>
                <a:spcPts val="5"/>
              </a:spcBef>
            </a:pPr>
            <a:r>
              <a:rPr sz="2800" spc="-204" dirty="0">
                <a:latin typeface="Arial"/>
                <a:cs typeface="Arial"/>
              </a:rPr>
              <a:t>The </a:t>
            </a:r>
            <a:r>
              <a:rPr sz="2800" spc="-114" dirty="0">
                <a:latin typeface="Arial"/>
                <a:cs typeface="Arial"/>
              </a:rPr>
              <a:t>Brahmaputra, </a:t>
            </a:r>
            <a:r>
              <a:rPr sz="2800" spc="-150" dirty="0">
                <a:latin typeface="Arial"/>
                <a:cs typeface="Arial"/>
              </a:rPr>
              <a:t>also </a:t>
            </a:r>
            <a:r>
              <a:rPr sz="2800" spc="-114" dirty="0">
                <a:latin typeface="Arial"/>
                <a:cs typeface="Arial"/>
              </a:rPr>
              <a:t>called </a:t>
            </a:r>
            <a:r>
              <a:rPr sz="2800" spc="-155" dirty="0">
                <a:latin typeface="Arial"/>
                <a:cs typeface="Arial"/>
              </a:rPr>
              <a:t>Tsangpo-Brahmaputra, </a:t>
            </a:r>
            <a:r>
              <a:rPr sz="2800" spc="-145" dirty="0">
                <a:latin typeface="Arial"/>
                <a:cs typeface="Arial"/>
              </a:rPr>
              <a:t>is </a:t>
            </a:r>
            <a:r>
              <a:rPr sz="2800" spc="-220" dirty="0">
                <a:latin typeface="Arial"/>
                <a:cs typeface="Arial"/>
              </a:rPr>
              <a:t>a  </a:t>
            </a:r>
            <a:r>
              <a:rPr sz="2800" spc="-95" dirty="0">
                <a:latin typeface="Arial"/>
                <a:cs typeface="Arial"/>
              </a:rPr>
              <a:t>trans-boundary </a:t>
            </a:r>
            <a:r>
              <a:rPr sz="2800" spc="-50" dirty="0">
                <a:latin typeface="Arial"/>
                <a:cs typeface="Arial"/>
              </a:rPr>
              <a:t>river </a:t>
            </a:r>
            <a:r>
              <a:rPr sz="2800" spc="-135" dirty="0">
                <a:latin typeface="Arial"/>
                <a:cs typeface="Arial"/>
              </a:rPr>
              <a:t>and </a:t>
            </a:r>
            <a:r>
              <a:rPr sz="2800" spc="-120" dirty="0">
                <a:latin typeface="Arial"/>
                <a:cs typeface="Arial"/>
              </a:rPr>
              <a:t>one </a:t>
            </a:r>
            <a:r>
              <a:rPr sz="2800" spc="-10" dirty="0">
                <a:latin typeface="Arial"/>
                <a:cs typeface="Arial"/>
              </a:rPr>
              <a:t>of </a:t>
            </a:r>
            <a:r>
              <a:rPr sz="2800" spc="-40" dirty="0">
                <a:latin typeface="Arial"/>
                <a:cs typeface="Arial"/>
              </a:rPr>
              <a:t>the </a:t>
            </a:r>
            <a:r>
              <a:rPr sz="2800" spc="-65" dirty="0">
                <a:latin typeface="Arial"/>
                <a:cs typeface="Arial"/>
              </a:rPr>
              <a:t>major </a:t>
            </a:r>
            <a:r>
              <a:rPr sz="2800" spc="-105" dirty="0">
                <a:latin typeface="Arial"/>
                <a:cs typeface="Arial"/>
              </a:rPr>
              <a:t>rivers </a:t>
            </a:r>
            <a:r>
              <a:rPr sz="2800" spc="-10" dirty="0">
                <a:latin typeface="Arial"/>
                <a:cs typeface="Arial"/>
              </a:rPr>
              <a:t>of</a:t>
            </a:r>
            <a:r>
              <a:rPr sz="2800" spc="-575" dirty="0">
                <a:latin typeface="Arial"/>
                <a:cs typeface="Arial"/>
              </a:rPr>
              <a:t> </a:t>
            </a:r>
            <a:r>
              <a:rPr sz="2800" spc="-170" dirty="0">
                <a:latin typeface="Arial"/>
                <a:cs typeface="Arial"/>
              </a:rPr>
              <a:t>Asia.  </a:t>
            </a: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5" dirty="0">
                <a:latin typeface="Arial"/>
                <a:cs typeface="Arial"/>
              </a:rPr>
              <a:t>2,900</a:t>
            </a:r>
            <a:r>
              <a:rPr sz="2800" spc="-95" dirty="0">
                <a:latin typeface="Arial"/>
                <a:cs typeface="Arial"/>
              </a:rPr>
              <a:t> </a:t>
            </a:r>
            <a:r>
              <a:rPr sz="2800" spc="-120" dirty="0">
                <a:latin typeface="Arial"/>
                <a:cs typeface="Arial"/>
              </a:rPr>
              <a:t>km</a:t>
            </a:r>
            <a:endParaRPr sz="2800" dirty="0">
              <a:latin typeface="Arial"/>
              <a:cs typeface="Arial"/>
            </a:endParaRPr>
          </a:p>
          <a:p>
            <a:pPr marL="12700" marR="4998085">
              <a:lnSpc>
                <a:spcPct val="100000"/>
              </a:lnSpc>
            </a:pPr>
            <a:r>
              <a:rPr sz="2800" b="1" u="heavy" spc="-165" dirty="0">
                <a:solidFill>
                  <a:srgbClr val="0000FF"/>
                </a:solidFill>
                <a:uFill>
                  <a:solidFill>
                    <a:srgbClr val="0000FF"/>
                  </a:solidFill>
                </a:uFill>
                <a:latin typeface="Trebuchet MS"/>
                <a:cs typeface="Trebuchet MS"/>
                <a:hlinkClick r:id="rId3"/>
              </a:rPr>
              <a:t>Discharge</a:t>
            </a:r>
            <a:r>
              <a:rPr sz="2800" b="1" spc="-165" dirty="0">
                <a:latin typeface="Trebuchet MS"/>
                <a:cs typeface="Trebuchet MS"/>
              </a:rPr>
              <a:t>: </a:t>
            </a:r>
            <a:r>
              <a:rPr sz="2800" spc="-135" dirty="0">
                <a:latin typeface="Arial"/>
                <a:cs typeface="Arial"/>
              </a:rPr>
              <a:t>19,300 </a:t>
            </a:r>
            <a:r>
              <a:rPr sz="2800" spc="-150" dirty="0">
                <a:latin typeface="Arial"/>
                <a:cs typeface="Arial"/>
              </a:rPr>
              <a:t>m³/s  </a:t>
            </a:r>
            <a:r>
              <a:rPr sz="2800" b="1" u="heavy" spc="-190" dirty="0">
                <a:solidFill>
                  <a:srgbClr val="0000FF"/>
                </a:solidFill>
                <a:uFill>
                  <a:solidFill>
                    <a:srgbClr val="0000FF"/>
                  </a:solidFill>
                </a:uFill>
                <a:latin typeface="Trebuchet MS"/>
                <a:cs typeface="Trebuchet MS"/>
                <a:hlinkClick r:id="rId4"/>
              </a:rPr>
              <a:t>Source</a:t>
            </a:r>
            <a:r>
              <a:rPr sz="2800" b="1" spc="-190" dirty="0">
                <a:latin typeface="Trebuchet MS"/>
                <a:cs typeface="Trebuchet MS"/>
              </a:rPr>
              <a:t>: </a:t>
            </a:r>
            <a:r>
              <a:rPr sz="2800" u="heavy" spc="-175" dirty="0">
                <a:solidFill>
                  <a:srgbClr val="0000FF"/>
                </a:solidFill>
                <a:uFill>
                  <a:solidFill>
                    <a:srgbClr val="0000FF"/>
                  </a:solidFill>
                </a:uFill>
                <a:latin typeface="Arial"/>
                <a:cs typeface="Arial"/>
                <a:hlinkClick r:id="rId5"/>
              </a:rPr>
              <a:t>Himalayas </a:t>
            </a:r>
            <a:r>
              <a:rPr sz="2800" spc="-175" dirty="0">
                <a:solidFill>
                  <a:srgbClr val="0000FF"/>
                </a:solidFill>
                <a:latin typeface="Arial"/>
                <a:cs typeface="Arial"/>
              </a:rPr>
              <a:t> </a:t>
            </a:r>
            <a:r>
              <a:rPr sz="2800" b="1" u="heavy" spc="-80" dirty="0">
                <a:solidFill>
                  <a:srgbClr val="0000FF"/>
                </a:solidFill>
                <a:uFill>
                  <a:solidFill>
                    <a:srgbClr val="0000FF"/>
                  </a:solidFill>
                </a:uFill>
                <a:latin typeface="Trebuchet MS"/>
                <a:cs typeface="Trebuchet MS"/>
                <a:hlinkClick r:id="rId6"/>
              </a:rPr>
              <a:t>Mouth</a:t>
            </a:r>
            <a:r>
              <a:rPr sz="2800" b="1" spc="-80" dirty="0">
                <a:latin typeface="Trebuchet MS"/>
                <a:cs typeface="Trebuchet MS"/>
              </a:rPr>
              <a:t>: </a:t>
            </a:r>
            <a:r>
              <a:rPr sz="2800" u="heavy" spc="-250" dirty="0">
                <a:solidFill>
                  <a:srgbClr val="0000FF"/>
                </a:solidFill>
                <a:uFill>
                  <a:solidFill>
                    <a:srgbClr val="0000FF"/>
                  </a:solidFill>
                </a:uFill>
                <a:latin typeface="Arial"/>
                <a:cs typeface="Arial"/>
                <a:hlinkClick r:id="rId7"/>
              </a:rPr>
              <a:t>Bay </a:t>
            </a:r>
            <a:r>
              <a:rPr sz="2800" u="heavy" spc="-10" dirty="0">
                <a:solidFill>
                  <a:srgbClr val="0000FF"/>
                </a:solidFill>
                <a:uFill>
                  <a:solidFill>
                    <a:srgbClr val="0000FF"/>
                  </a:solidFill>
                </a:uFill>
                <a:latin typeface="Arial"/>
                <a:cs typeface="Arial"/>
                <a:hlinkClick r:id="rId7"/>
              </a:rPr>
              <a:t>of</a:t>
            </a:r>
            <a:r>
              <a:rPr sz="2800" u="heavy" spc="-185" dirty="0">
                <a:solidFill>
                  <a:srgbClr val="0000FF"/>
                </a:solidFill>
                <a:uFill>
                  <a:solidFill>
                    <a:srgbClr val="0000FF"/>
                  </a:solidFill>
                </a:uFill>
                <a:latin typeface="Arial"/>
                <a:cs typeface="Arial"/>
                <a:hlinkClick r:id="rId7"/>
              </a:rPr>
              <a:t> Bengal</a:t>
            </a:r>
            <a:endParaRPr sz="2800" dirty="0">
              <a:latin typeface="Arial"/>
              <a:cs typeface="Arial"/>
            </a:endParaRPr>
          </a:p>
          <a:p>
            <a:pPr marL="12700">
              <a:lnSpc>
                <a:spcPct val="100000"/>
              </a:lnSpc>
              <a:spcBef>
                <a:spcPts val="5"/>
              </a:spcBef>
            </a:pPr>
            <a:r>
              <a:rPr sz="2800" b="1" u="heavy" spc="-175" dirty="0">
                <a:solidFill>
                  <a:srgbClr val="0000FF"/>
                </a:solidFill>
                <a:uFill>
                  <a:solidFill>
                    <a:srgbClr val="0000FF"/>
                  </a:solidFill>
                </a:uFill>
                <a:latin typeface="Trebuchet MS"/>
                <a:cs typeface="Trebuchet MS"/>
                <a:hlinkClick r:id="rId8"/>
              </a:rPr>
              <a:t>Countries</a:t>
            </a:r>
            <a:r>
              <a:rPr sz="2800" b="1" spc="-175" dirty="0">
                <a:latin typeface="Trebuchet MS"/>
                <a:cs typeface="Trebuchet MS"/>
              </a:rPr>
              <a:t>: </a:t>
            </a:r>
            <a:r>
              <a:rPr sz="2800" u="heavy" spc="-95" dirty="0">
                <a:solidFill>
                  <a:srgbClr val="0000FF"/>
                </a:solidFill>
                <a:uFill>
                  <a:solidFill>
                    <a:srgbClr val="0000FF"/>
                  </a:solidFill>
                </a:uFill>
                <a:latin typeface="Arial"/>
                <a:cs typeface="Arial"/>
                <a:hlinkClick r:id="rId9"/>
              </a:rPr>
              <a:t>India</a:t>
            </a:r>
            <a:r>
              <a:rPr sz="2800" spc="-95" dirty="0">
                <a:latin typeface="Arial"/>
                <a:cs typeface="Arial"/>
              </a:rPr>
              <a:t>, </a:t>
            </a:r>
            <a:r>
              <a:rPr sz="2800" u="heavy" spc="-170" dirty="0">
                <a:solidFill>
                  <a:srgbClr val="0000FF"/>
                </a:solidFill>
                <a:uFill>
                  <a:solidFill>
                    <a:srgbClr val="0000FF"/>
                  </a:solidFill>
                </a:uFill>
                <a:latin typeface="Arial"/>
                <a:cs typeface="Arial"/>
                <a:hlinkClick r:id="rId10"/>
              </a:rPr>
              <a:t>Bangladesh</a:t>
            </a:r>
            <a:r>
              <a:rPr sz="2800" spc="-170" dirty="0">
                <a:latin typeface="Arial"/>
                <a:cs typeface="Arial"/>
              </a:rPr>
              <a:t>,</a:t>
            </a:r>
            <a:r>
              <a:rPr sz="2800" spc="-155" dirty="0">
                <a:latin typeface="Arial"/>
                <a:cs typeface="Arial"/>
              </a:rPr>
              <a:t> </a:t>
            </a:r>
            <a:r>
              <a:rPr sz="2800" u="heavy" spc="-190" dirty="0">
                <a:solidFill>
                  <a:srgbClr val="0000FF"/>
                </a:solidFill>
                <a:uFill>
                  <a:solidFill>
                    <a:srgbClr val="0000FF"/>
                  </a:solidFill>
                </a:uFill>
                <a:latin typeface="Arial"/>
                <a:cs typeface="Arial"/>
                <a:hlinkClick r:id="rId11"/>
              </a:rPr>
              <a:t>China</a:t>
            </a:r>
            <a:endParaRPr sz="2800" dirty="0">
              <a:latin typeface="Arial"/>
              <a:cs typeface="Arial"/>
            </a:endParaRPr>
          </a:p>
          <a:p>
            <a:pPr marL="12700" marR="5080">
              <a:lnSpc>
                <a:spcPct val="100000"/>
              </a:lnSpc>
            </a:pPr>
            <a:r>
              <a:rPr sz="2800" b="1" u="heavy" spc="-160" dirty="0">
                <a:solidFill>
                  <a:srgbClr val="0000FF"/>
                </a:solidFill>
                <a:uFill>
                  <a:solidFill>
                    <a:srgbClr val="0000FF"/>
                  </a:solidFill>
                </a:uFill>
                <a:latin typeface="Trebuchet MS"/>
                <a:cs typeface="Trebuchet MS"/>
                <a:hlinkClick r:id="rId12"/>
              </a:rPr>
              <a:t>Bridges</a:t>
            </a:r>
            <a:r>
              <a:rPr sz="2800" b="1" spc="-160" dirty="0">
                <a:latin typeface="Trebuchet MS"/>
                <a:cs typeface="Trebuchet MS"/>
                <a:hlinkClick r:id="rId12"/>
              </a:rPr>
              <a:t>: </a:t>
            </a:r>
            <a:r>
              <a:rPr sz="2800" u="heavy" spc="-135" dirty="0">
                <a:solidFill>
                  <a:srgbClr val="0000FF"/>
                </a:solidFill>
                <a:uFill>
                  <a:solidFill>
                    <a:srgbClr val="0000FF"/>
                  </a:solidFill>
                </a:uFill>
                <a:latin typeface="Arial"/>
                <a:cs typeface="Arial"/>
                <a:hlinkClick r:id="rId12"/>
              </a:rPr>
              <a:t>Bogibeel </a:t>
            </a:r>
            <a:r>
              <a:rPr sz="2800" u="heavy" spc="-130" dirty="0">
                <a:solidFill>
                  <a:srgbClr val="0000FF"/>
                </a:solidFill>
                <a:uFill>
                  <a:solidFill>
                    <a:srgbClr val="0000FF"/>
                  </a:solidFill>
                </a:uFill>
                <a:latin typeface="Arial"/>
                <a:cs typeface="Arial"/>
                <a:hlinkClick r:id="rId12"/>
              </a:rPr>
              <a:t>Bridge</a:t>
            </a:r>
            <a:r>
              <a:rPr sz="2800" spc="-130" dirty="0">
                <a:latin typeface="Arial"/>
                <a:cs typeface="Arial"/>
                <a:hlinkClick r:id="rId12"/>
              </a:rPr>
              <a:t>, </a:t>
            </a:r>
            <a:r>
              <a:rPr sz="2800" u="heavy" spc="-160" dirty="0">
                <a:solidFill>
                  <a:srgbClr val="0000FF"/>
                </a:solidFill>
                <a:uFill>
                  <a:solidFill>
                    <a:srgbClr val="0000FF"/>
                  </a:solidFill>
                </a:uFill>
                <a:latin typeface="Arial"/>
                <a:cs typeface="Arial"/>
                <a:hlinkClick r:id="rId12"/>
              </a:rPr>
              <a:t>Naranarayan Setu</a:t>
            </a:r>
            <a:r>
              <a:rPr sz="2800" spc="-160" dirty="0">
                <a:latin typeface="Arial"/>
                <a:cs typeface="Arial"/>
                <a:hlinkClick r:id="rId12"/>
              </a:rPr>
              <a:t>, </a:t>
            </a:r>
            <a:r>
              <a:rPr sz="2800" u="heavy" spc="-175" dirty="0">
                <a:solidFill>
                  <a:srgbClr val="0000FF"/>
                </a:solidFill>
                <a:uFill>
                  <a:solidFill>
                    <a:srgbClr val="0000FF"/>
                  </a:solidFill>
                </a:uFill>
                <a:latin typeface="Arial"/>
                <a:cs typeface="Arial"/>
                <a:hlinkClick r:id="rId12"/>
              </a:rPr>
              <a:t>Dhola-Sadiya </a:t>
            </a:r>
            <a:r>
              <a:rPr sz="2800" spc="-175" dirty="0">
                <a:solidFill>
                  <a:srgbClr val="0000FF"/>
                </a:solidFill>
                <a:latin typeface="Arial"/>
                <a:cs typeface="Arial"/>
                <a:hlinkClick r:id="rId12"/>
              </a:rPr>
              <a:t> </a:t>
            </a:r>
            <a:r>
              <a:rPr sz="2800" u="heavy" spc="-100" dirty="0">
                <a:solidFill>
                  <a:srgbClr val="0000FF"/>
                </a:solidFill>
                <a:uFill>
                  <a:solidFill>
                    <a:srgbClr val="0000FF"/>
                  </a:solidFill>
                </a:uFill>
                <a:latin typeface="Arial"/>
                <a:cs typeface="Arial"/>
                <a:hlinkClick r:id="rId12"/>
              </a:rPr>
              <a:t>bridge</a:t>
            </a:r>
            <a:endParaRPr sz="2800" dirty="0">
              <a:latin typeface="Arial"/>
              <a:cs typeface="Arial"/>
            </a:endParaRPr>
          </a:p>
          <a:p>
            <a:pPr marL="12700">
              <a:lnSpc>
                <a:spcPct val="100000"/>
              </a:lnSpc>
            </a:pPr>
            <a:r>
              <a:rPr sz="2800" b="1" u="heavy" spc="-180" dirty="0">
                <a:solidFill>
                  <a:srgbClr val="0000FF"/>
                </a:solidFill>
                <a:uFill>
                  <a:solidFill>
                    <a:srgbClr val="0000FF"/>
                  </a:solidFill>
                </a:uFill>
                <a:latin typeface="Trebuchet MS"/>
                <a:cs typeface="Trebuchet MS"/>
                <a:hlinkClick r:id="rId13"/>
              </a:rPr>
              <a:t>Cities</a:t>
            </a:r>
            <a:r>
              <a:rPr sz="2800" b="1" spc="-180" dirty="0">
                <a:latin typeface="Trebuchet MS"/>
                <a:cs typeface="Trebuchet MS"/>
              </a:rPr>
              <a:t>: </a:t>
            </a:r>
            <a:r>
              <a:rPr sz="2800" u="heavy" spc="-120" dirty="0">
                <a:solidFill>
                  <a:srgbClr val="0000FF"/>
                </a:solidFill>
                <a:uFill>
                  <a:solidFill>
                    <a:srgbClr val="0000FF"/>
                  </a:solidFill>
                </a:uFill>
                <a:latin typeface="Arial"/>
                <a:cs typeface="Arial"/>
                <a:hlinkClick r:id="rId14"/>
              </a:rPr>
              <a:t>Guwahati</a:t>
            </a:r>
            <a:endParaRPr sz="2800" dirty="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920" y="0"/>
            <a:ext cx="8510270" cy="134112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7469" y="1558290"/>
            <a:ext cx="8933815" cy="3683000"/>
          </a:xfrm>
          <a:prstGeom prst="rect">
            <a:avLst/>
          </a:prstGeom>
        </p:spPr>
        <p:txBody>
          <a:bodyPr vert="horz" wrap="square" lIns="0" tIns="12700" rIns="0" bIns="0" rtlCol="0">
            <a:spAutoFit/>
          </a:bodyPr>
          <a:lstStyle/>
          <a:p>
            <a:pPr marL="12700" marR="5080">
              <a:lnSpc>
                <a:spcPct val="100000"/>
              </a:lnSpc>
              <a:spcBef>
                <a:spcPts val="100"/>
              </a:spcBef>
            </a:pPr>
            <a:r>
              <a:rPr sz="2400" spc="-5" dirty="0">
                <a:solidFill>
                  <a:srgbClr val="FFFFFF"/>
                </a:solidFill>
                <a:latin typeface="Comic Sans MS"/>
                <a:cs typeface="Comic Sans MS"/>
              </a:rPr>
              <a:t>The </a:t>
            </a:r>
            <a:r>
              <a:rPr sz="2400" b="1" spc="-5" dirty="0">
                <a:solidFill>
                  <a:srgbClr val="FFFFFF"/>
                </a:solidFill>
                <a:latin typeface="Comic Sans MS"/>
                <a:cs typeface="Comic Sans MS"/>
              </a:rPr>
              <a:t>Brahmaputra </a:t>
            </a:r>
            <a:r>
              <a:rPr sz="2400" spc="-5" dirty="0">
                <a:solidFill>
                  <a:srgbClr val="FFFFFF"/>
                </a:solidFill>
                <a:latin typeface="Comic Sans MS"/>
                <a:cs typeface="Comic Sans MS"/>
              </a:rPr>
              <a:t>also called </a:t>
            </a:r>
            <a:r>
              <a:rPr sz="2400" spc="-110" dirty="0">
                <a:solidFill>
                  <a:srgbClr val="FFFFFF"/>
                </a:solidFill>
                <a:latin typeface="Times New Roman"/>
                <a:cs typeface="Times New Roman"/>
              </a:rPr>
              <a:t>Tsangpo-Brahmaputra, </a:t>
            </a:r>
            <a:r>
              <a:rPr sz="2400" spc="-125" dirty="0">
                <a:solidFill>
                  <a:srgbClr val="FFFFFF"/>
                </a:solidFill>
                <a:latin typeface="Times New Roman"/>
                <a:cs typeface="Times New Roman"/>
              </a:rPr>
              <a:t>is </a:t>
            </a:r>
            <a:r>
              <a:rPr sz="2400" spc="-170" dirty="0">
                <a:solidFill>
                  <a:srgbClr val="FFFFFF"/>
                </a:solidFill>
                <a:latin typeface="Times New Roman"/>
                <a:cs typeface="Times New Roman"/>
              </a:rPr>
              <a:t>a </a:t>
            </a:r>
            <a:r>
              <a:rPr sz="2400" spc="-95" dirty="0">
                <a:solidFill>
                  <a:srgbClr val="FFFFFF"/>
                </a:solidFill>
                <a:latin typeface="Times New Roman"/>
                <a:cs typeface="Times New Roman"/>
              </a:rPr>
              <a:t>trans-boundary  </a:t>
            </a:r>
            <a:r>
              <a:rPr sz="2400" spc="-130" dirty="0">
                <a:solidFill>
                  <a:srgbClr val="FFFFFF"/>
                </a:solidFill>
                <a:latin typeface="Times New Roman"/>
                <a:cs typeface="Times New Roman"/>
              </a:rPr>
              <a:t>river </a:t>
            </a:r>
            <a:r>
              <a:rPr sz="2400" spc="-100" dirty="0">
                <a:solidFill>
                  <a:srgbClr val="FFFFFF"/>
                </a:solidFill>
                <a:latin typeface="Times New Roman"/>
                <a:cs typeface="Times New Roman"/>
              </a:rPr>
              <a:t>and </a:t>
            </a:r>
            <a:r>
              <a:rPr sz="2400" spc="-120" dirty="0">
                <a:solidFill>
                  <a:srgbClr val="FFFFFF"/>
                </a:solidFill>
                <a:latin typeface="Times New Roman"/>
                <a:cs typeface="Times New Roman"/>
              </a:rPr>
              <a:t>one </a:t>
            </a:r>
            <a:r>
              <a:rPr sz="2400" spc="-80" dirty="0">
                <a:solidFill>
                  <a:srgbClr val="FFFFFF"/>
                </a:solidFill>
                <a:latin typeface="Times New Roman"/>
                <a:cs typeface="Times New Roman"/>
              </a:rPr>
              <a:t>of the </a:t>
            </a:r>
            <a:r>
              <a:rPr sz="2400" spc="-114" dirty="0">
                <a:solidFill>
                  <a:srgbClr val="FFFFFF"/>
                </a:solidFill>
                <a:latin typeface="Times New Roman"/>
                <a:cs typeface="Times New Roman"/>
              </a:rPr>
              <a:t>major </a:t>
            </a:r>
            <a:r>
              <a:rPr sz="2400" spc="-135" dirty="0">
                <a:solidFill>
                  <a:srgbClr val="FFFFFF"/>
                </a:solidFill>
                <a:latin typeface="Times New Roman"/>
                <a:cs typeface="Times New Roman"/>
              </a:rPr>
              <a:t>rivers </a:t>
            </a:r>
            <a:r>
              <a:rPr sz="2400" spc="-75" dirty="0">
                <a:solidFill>
                  <a:srgbClr val="FFFFFF"/>
                </a:solidFill>
                <a:latin typeface="Times New Roman"/>
                <a:cs typeface="Times New Roman"/>
              </a:rPr>
              <a:t>of </a:t>
            </a:r>
            <a:r>
              <a:rPr sz="2400" spc="-160" dirty="0">
                <a:solidFill>
                  <a:srgbClr val="FFFFFF"/>
                </a:solidFill>
                <a:latin typeface="Times New Roman"/>
                <a:cs typeface="Times New Roman"/>
              </a:rPr>
              <a:t>Asia. </a:t>
            </a:r>
            <a:r>
              <a:rPr sz="2400" spc="-10" dirty="0">
                <a:solidFill>
                  <a:srgbClr val="FFFFFF"/>
                </a:solidFill>
                <a:latin typeface="Times New Roman"/>
                <a:cs typeface="Times New Roman"/>
              </a:rPr>
              <a:t>It </a:t>
            </a:r>
            <a:r>
              <a:rPr sz="2400" spc="-5" dirty="0">
                <a:solidFill>
                  <a:srgbClr val="FFFFFF"/>
                </a:solidFill>
                <a:latin typeface="Comic Sans MS"/>
                <a:cs typeface="Comic Sans MS"/>
              </a:rPr>
              <a:t>originates in </a:t>
            </a:r>
            <a:r>
              <a:rPr sz="2400" dirty="0">
                <a:solidFill>
                  <a:srgbClr val="FFFFFF"/>
                </a:solidFill>
                <a:latin typeface="Comic Sans MS"/>
                <a:cs typeface="Comic Sans MS"/>
              </a:rPr>
              <a:t>China, near </a:t>
            </a:r>
            <a:r>
              <a:rPr sz="2400" spc="-5" dirty="0">
                <a:solidFill>
                  <a:srgbClr val="FFFFFF"/>
                </a:solidFill>
                <a:latin typeface="Comic Sans MS"/>
                <a:cs typeface="Comic Sans MS"/>
              </a:rPr>
              <a:t>the  sources of the Indus </a:t>
            </a:r>
            <a:r>
              <a:rPr sz="2400" dirty="0">
                <a:solidFill>
                  <a:srgbClr val="FFFFFF"/>
                </a:solidFill>
                <a:latin typeface="Comic Sans MS"/>
                <a:cs typeface="Comic Sans MS"/>
              </a:rPr>
              <a:t>and </a:t>
            </a:r>
            <a:r>
              <a:rPr sz="2400" spc="-5" dirty="0">
                <a:solidFill>
                  <a:srgbClr val="FFFFFF"/>
                </a:solidFill>
                <a:latin typeface="Comic Sans MS"/>
                <a:cs typeface="Comic Sans MS"/>
              </a:rPr>
              <a:t>the Sutlej. It is about 2,900  kilometres (1,800 mi) long. In China, where </a:t>
            </a:r>
            <a:r>
              <a:rPr sz="2400" dirty="0">
                <a:solidFill>
                  <a:srgbClr val="FFFFFF"/>
                </a:solidFill>
                <a:latin typeface="Comic Sans MS"/>
                <a:cs typeface="Comic Sans MS"/>
              </a:rPr>
              <a:t>it is </a:t>
            </a:r>
            <a:r>
              <a:rPr sz="2400" spc="-5" dirty="0">
                <a:solidFill>
                  <a:srgbClr val="FFFFFF"/>
                </a:solidFill>
                <a:latin typeface="Comic Sans MS"/>
                <a:cs typeface="Comic Sans MS"/>
              </a:rPr>
              <a:t>known</a:t>
            </a:r>
            <a:r>
              <a:rPr sz="2400" spc="-25" dirty="0">
                <a:solidFill>
                  <a:srgbClr val="FFFFFF"/>
                </a:solidFill>
                <a:latin typeface="Comic Sans MS"/>
                <a:cs typeface="Comic Sans MS"/>
              </a:rPr>
              <a:t> </a:t>
            </a:r>
            <a:r>
              <a:rPr sz="2400" spc="-5" dirty="0">
                <a:solidFill>
                  <a:srgbClr val="FFFFFF"/>
                </a:solidFill>
                <a:latin typeface="Comic Sans MS"/>
                <a:cs typeface="Comic Sans MS"/>
              </a:rPr>
              <a:t>as</a:t>
            </a:r>
            <a:endParaRPr sz="2400">
              <a:latin typeface="Comic Sans MS"/>
              <a:cs typeface="Comic Sans MS"/>
            </a:endParaRPr>
          </a:p>
          <a:p>
            <a:pPr marL="12700" marR="40640">
              <a:lnSpc>
                <a:spcPct val="100000"/>
              </a:lnSpc>
              <a:tabLst>
                <a:tab pos="5615305" algn="l"/>
              </a:tabLst>
            </a:pPr>
            <a:r>
              <a:rPr sz="2400" spc="-5" dirty="0">
                <a:solidFill>
                  <a:srgbClr val="FFFFFF"/>
                </a:solidFill>
                <a:latin typeface="Comic Sans MS"/>
                <a:cs typeface="Comic Sans MS"/>
              </a:rPr>
              <a:t>the Yarlung Zangbo River, or Tsangpo, it flows east, parallel to  the Himalayas.</a:t>
            </a:r>
            <a:r>
              <a:rPr sz="2400" spc="25" dirty="0">
                <a:solidFill>
                  <a:srgbClr val="FFFFFF"/>
                </a:solidFill>
                <a:latin typeface="Comic Sans MS"/>
                <a:cs typeface="Comic Sans MS"/>
              </a:rPr>
              <a:t> </a:t>
            </a:r>
            <a:r>
              <a:rPr sz="2400" spc="-5" dirty="0">
                <a:solidFill>
                  <a:srgbClr val="FFFFFF"/>
                </a:solidFill>
                <a:latin typeface="Comic Sans MS"/>
                <a:cs typeface="Comic Sans MS"/>
              </a:rPr>
              <a:t>Reaching</a:t>
            </a:r>
            <a:r>
              <a:rPr sz="2400" spc="5" dirty="0">
                <a:solidFill>
                  <a:srgbClr val="FFFFFF"/>
                </a:solidFill>
                <a:latin typeface="Comic Sans MS"/>
                <a:cs typeface="Comic Sans MS"/>
              </a:rPr>
              <a:t> </a:t>
            </a:r>
            <a:r>
              <a:rPr sz="2400" spc="-5" dirty="0">
                <a:solidFill>
                  <a:srgbClr val="FFFFFF"/>
                </a:solidFill>
                <a:latin typeface="Comic Sans MS"/>
                <a:cs typeface="Comic Sans MS"/>
              </a:rPr>
              <a:t>Namjagbarwa	it turns south </a:t>
            </a:r>
            <a:r>
              <a:rPr sz="2400" dirty="0">
                <a:solidFill>
                  <a:srgbClr val="FFFFFF"/>
                </a:solidFill>
                <a:latin typeface="Comic Sans MS"/>
                <a:cs typeface="Comic Sans MS"/>
              </a:rPr>
              <a:t>and  </a:t>
            </a:r>
            <a:r>
              <a:rPr sz="2400" spc="-5" dirty="0">
                <a:solidFill>
                  <a:srgbClr val="FFFFFF"/>
                </a:solidFill>
                <a:latin typeface="Comic Sans MS"/>
                <a:cs typeface="Comic Sans MS"/>
              </a:rPr>
              <a:t>enters India in Arunachal Pradesh, where is it </a:t>
            </a:r>
            <a:r>
              <a:rPr sz="2400" spc="-10" dirty="0">
                <a:solidFill>
                  <a:srgbClr val="FFFFFF"/>
                </a:solidFill>
                <a:latin typeface="Comic Sans MS"/>
                <a:cs typeface="Comic Sans MS"/>
              </a:rPr>
              <a:t>known </a:t>
            </a:r>
            <a:r>
              <a:rPr sz="2400" spc="-5" dirty="0">
                <a:solidFill>
                  <a:srgbClr val="FFFFFF"/>
                </a:solidFill>
                <a:latin typeface="Comic Sans MS"/>
                <a:cs typeface="Comic Sans MS"/>
              </a:rPr>
              <a:t>as  Dihang. In Assam it is </a:t>
            </a:r>
            <a:r>
              <a:rPr sz="2400" dirty="0">
                <a:solidFill>
                  <a:srgbClr val="FFFFFF"/>
                </a:solidFill>
                <a:latin typeface="Comic Sans MS"/>
                <a:cs typeface="Comic Sans MS"/>
              </a:rPr>
              <a:t>called </a:t>
            </a:r>
            <a:r>
              <a:rPr sz="2400" spc="-5" dirty="0">
                <a:solidFill>
                  <a:srgbClr val="FFFFFF"/>
                </a:solidFill>
                <a:latin typeface="Comic Sans MS"/>
                <a:cs typeface="Comic Sans MS"/>
              </a:rPr>
              <a:t>the Brahmaputra. Just before  entering Bangladesh </a:t>
            </a:r>
            <a:r>
              <a:rPr sz="2400" dirty="0">
                <a:solidFill>
                  <a:srgbClr val="FFFFFF"/>
                </a:solidFill>
                <a:latin typeface="Comic Sans MS"/>
                <a:cs typeface="Comic Sans MS"/>
              </a:rPr>
              <a:t>it </a:t>
            </a:r>
            <a:r>
              <a:rPr sz="2400" spc="-5" dirty="0">
                <a:solidFill>
                  <a:srgbClr val="FFFFFF"/>
                </a:solidFill>
                <a:latin typeface="Comic Sans MS"/>
                <a:cs typeface="Comic Sans MS"/>
              </a:rPr>
              <a:t>splits into </a:t>
            </a:r>
            <a:r>
              <a:rPr sz="2400" spc="-10" dirty="0">
                <a:solidFill>
                  <a:srgbClr val="FFFFFF"/>
                </a:solidFill>
                <a:latin typeface="Comic Sans MS"/>
                <a:cs typeface="Comic Sans MS"/>
              </a:rPr>
              <a:t>two </a:t>
            </a:r>
            <a:r>
              <a:rPr sz="2400" spc="-5" dirty="0">
                <a:solidFill>
                  <a:srgbClr val="FFFFFF"/>
                </a:solidFill>
                <a:latin typeface="Comic Sans MS"/>
                <a:cs typeface="Comic Sans MS"/>
              </a:rPr>
              <a:t>distributaries, the  larger of which is called the Jamuna</a:t>
            </a:r>
            <a:r>
              <a:rPr sz="2400" spc="5" dirty="0">
                <a:solidFill>
                  <a:srgbClr val="FFFFFF"/>
                </a:solidFill>
                <a:latin typeface="Comic Sans MS"/>
                <a:cs typeface="Comic Sans MS"/>
              </a:rPr>
              <a:t> </a:t>
            </a:r>
            <a:r>
              <a:rPr sz="2400" dirty="0">
                <a:solidFill>
                  <a:srgbClr val="FFFFFF"/>
                </a:solidFill>
                <a:latin typeface="Comic Sans MS"/>
                <a:cs typeface="Comic Sans MS"/>
              </a:rPr>
              <a:t>River</a:t>
            </a:r>
            <a:r>
              <a:rPr sz="2400" dirty="0">
                <a:solidFill>
                  <a:srgbClr val="FFFFFF"/>
                </a:solidFill>
                <a:latin typeface="Arial"/>
                <a:cs typeface="Arial"/>
              </a:rPr>
              <a:t>.</a:t>
            </a:r>
            <a:endParaRPr sz="2400">
              <a:latin typeface="Arial"/>
              <a:cs typeface="Arial"/>
            </a:endParaRPr>
          </a:p>
        </p:txBody>
      </p:sp>
    </p:spTree>
    <p:extLst>
      <p:ext uri="{BB962C8B-B14F-4D97-AF65-F5344CB8AC3E}">
        <p14:creationId xmlns:p14="http://schemas.microsoft.com/office/powerpoint/2010/main" val="1762325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2700" y="360299"/>
            <a:ext cx="4205393" cy="84061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03521" y="935989"/>
            <a:ext cx="202311" cy="1642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158998" y="935989"/>
            <a:ext cx="202311" cy="1642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518791" y="728852"/>
            <a:ext cx="233045" cy="345440"/>
          </a:xfrm>
          <a:custGeom>
            <a:avLst/>
            <a:gdLst/>
            <a:ahLst/>
            <a:cxnLst/>
            <a:rect l="l" t="t" r="r" b="b"/>
            <a:pathLst>
              <a:path w="233044" h="345440">
                <a:moveTo>
                  <a:pt x="109600" y="0"/>
                </a:moveTo>
                <a:lnTo>
                  <a:pt x="70381" y="8143"/>
                </a:lnTo>
                <a:lnTo>
                  <a:pt x="40258" y="31543"/>
                </a:lnTo>
                <a:lnTo>
                  <a:pt x="19351" y="66087"/>
                </a:lnTo>
                <a:lnTo>
                  <a:pt x="6350" y="107950"/>
                </a:lnTo>
                <a:lnTo>
                  <a:pt x="402" y="153955"/>
                </a:lnTo>
                <a:lnTo>
                  <a:pt x="0" y="169672"/>
                </a:lnTo>
                <a:lnTo>
                  <a:pt x="353" y="186221"/>
                </a:lnTo>
                <a:lnTo>
                  <a:pt x="5460" y="234442"/>
                </a:lnTo>
                <a:lnTo>
                  <a:pt x="17319" y="277965"/>
                </a:lnTo>
                <a:lnTo>
                  <a:pt x="37179" y="312991"/>
                </a:lnTo>
                <a:lnTo>
                  <a:pt x="78358" y="341471"/>
                </a:lnTo>
                <a:lnTo>
                  <a:pt x="106679" y="345186"/>
                </a:lnTo>
                <a:lnTo>
                  <a:pt x="114345" y="344920"/>
                </a:lnTo>
                <a:lnTo>
                  <a:pt x="151431" y="334867"/>
                </a:lnTo>
                <a:lnTo>
                  <a:pt x="189714" y="307508"/>
                </a:lnTo>
                <a:lnTo>
                  <a:pt x="223456" y="270912"/>
                </a:lnTo>
                <a:lnTo>
                  <a:pt x="232790" y="259461"/>
                </a:lnTo>
                <a:lnTo>
                  <a:pt x="232790" y="83312"/>
                </a:lnTo>
                <a:lnTo>
                  <a:pt x="201374" y="47561"/>
                </a:lnTo>
                <a:lnTo>
                  <a:pt x="171195" y="21336"/>
                </a:lnTo>
                <a:lnTo>
                  <a:pt x="125511" y="1333"/>
                </a:lnTo>
                <a:lnTo>
                  <a:pt x="109600" y="0"/>
                </a:lnTo>
                <a:close/>
              </a:path>
            </a:pathLst>
          </a:custGeom>
          <a:ln w="10668">
            <a:solidFill>
              <a:srgbClr val="4579B8"/>
            </a:solidFill>
          </a:ln>
        </p:spPr>
        <p:txBody>
          <a:bodyPr wrap="square" lIns="0" tIns="0" rIns="0" bIns="0" rtlCol="0"/>
          <a:lstStyle/>
          <a:p>
            <a:endParaRPr/>
          </a:p>
        </p:txBody>
      </p:sp>
      <p:sp>
        <p:nvSpPr>
          <p:cNvPr id="6" name="object 6"/>
          <p:cNvSpPr/>
          <p:nvPr/>
        </p:nvSpPr>
        <p:spPr>
          <a:xfrm>
            <a:off x="1863470" y="720470"/>
            <a:ext cx="260985" cy="361315"/>
          </a:xfrm>
          <a:custGeom>
            <a:avLst/>
            <a:gdLst/>
            <a:ahLst/>
            <a:cxnLst/>
            <a:rect l="l" t="t" r="r" b="b"/>
            <a:pathLst>
              <a:path w="260985" h="361315">
                <a:moveTo>
                  <a:pt x="131572" y="0"/>
                </a:moveTo>
                <a:lnTo>
                  <a:pt x="86280" y="6858"/>
                </a:lnTo>
                <a:lnTo>
                  <a:pt x="50530" y="27225"/>
                </a:lnTo>
                <a:lnTo>
                  <a:pt x="24683" y="60265"/>
                </a:lnTo>
                <a:lnTo>
                  <a:pt x="8128" y="104520"/>
                </a:lnTo>
                <a:lnTo>
                  <a:pt x="519" y="159259"/>
                </a:lnTo>
                <a:lnTo>
                  <a:pt x="0" y="179831"/>
                </a:lnTo>
                <a:lnTo>
                  <a:pt x="424" y="199070"/>
                </a:lnTo>
                <a:lnTo>
                  <a:pt x="6604" y="252094"/>
                </a:lnTo>
                <a:lnTo>
                  <a:pt x="20927" y="296779"/>
                </a:lnTo>
                <a:lnTo>
                  <a:pt x="44926" y="331231"/>
                </a:lnTo>
                <a:lnTo>
                  <a:pt x="80547" y="353198"/>
                </a:lnTo>
                <a:lnTo>
                  <a:pt x="129286" y="360806"/>
                </a:lnTo>
                <a:lnTo>
                  <a:pt x="145672" y="360044"/>
                </a:lnTo>
                <a:lnTo>
                  <a:pt x="188214" y="348614"/>
                </a:lnTo>
                <a:lnTo>
                  <a:pt x="220664" y="324040"/>
                </a:lnTo>
                <a:lnTo>
                  <a:pt x="243268" y="287480"/>
                </a:lnTo>
                <a:lnTo>
                  <a:pt x="256464" y="239795"/>
                </a:lnTo>
                <a:lnTo>
                  <a:pt x="260858" y="181609"/>
                </a:lnTo>
                <a:lnTo>
                  <a:pt x="260455" y="162315"/>
                </a:lnTo>
                <a:lnTo>
                  <a:pt x="254508" y="109219"/>
                </a:lnTo>
                <a:lnTo>
                  <a:pt x="240327" y="64553"/>
                </a:lnTo>
                <a:lnTo>
                  <a:pt x="216090" y="30098"/>
                </a:lnTo>
                <a:lnTo>
                  <a:pt x="180685" y="7715"/>
                </a:lnTo>
                <a:lnTo>
                  <a:pt x="131572"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3573907" y="612140"/>
            <a:ext cx="551180" cy="579120"/>
          </a:xfrm>
          <a:custGeom>
            <a:avLst/>
            <a:gdLst/>
            <a:ahLst/>
            <a:cxnLst/>
            <a:rect l="l" t="t" r="r" b="b"/>
            <a:pathLst>
              <a:path w="551179" h="579119">
                <a:moveTo>
                  <a:pt x="74421" y="0"/>
                </a:moveTo>
                <a:lnTo>
                  <a:pt x="113664" y="1524"/>
                </a:lnTo>
                <a:lnTo>
                  <a:pt x="137159" y="5587"/>
                </a:lnTo>
                <a:lnTo>
                  <a:pt x="143001" y="7365"/>
                </a:lnTo>
                <a:lnTo>
                  <a:pt x="276225" y="415544"/>
                </a:lnTo>
                <a:lnTo>
                  <a:pt x="279780" y="430402"/>
                </a:lnTo>
                <a:lnTo>
                  <a:pt x="283337" y="415544"/>
                </a:lnTo>
                <a:lnTo>
                  <a:pt x="402463" y="25526"/>
                </a:lnTo>
                <a:lnTo>
                  <a:pt x="403605" y="20827"/>
                </a:lnTo>
                <a:lnTo>
                  <a:pt x="405510" y="16763"/>
                </a:lnTo>
                <a:lnTo>
                  <a:pt x="442594" y="1524"/>
                </a:lnTo>
                <a:lnTo>
                  <a:pt x="479170" y="0"/>
                </a:lnTo>
                <a:lnTo>
                  <a:pt x="489717" y="71"/>
                </a:lnTo>
                <a:lnTo>
                  <a:pt x="531876" y="3301"/>
                </a:lnTo>
                <a:lnTo>
                  <a:pt x="536955" y="5334"/>
                </a:lnTo>
                <a:lnTo>
                  <a:pt x="542163" y="7365"/>
                </a:lnTo>
                <a:lnTo>
                  <a:pt x="545718" y="9779"/>
                </a:lnTo>
                <a:lnTo>
                  <a:pt x="547751" y="12826"/>
                </a:lnTo>
                <a:lnTo>
                  <a:pt x="549655" y="15748"/>
                </a:lnTo>
                <a:lnTo>
                  <a:pt x="550671" y="19176"/>
                </a:lnTo>
                <a:lnTo>
                  <a:pt x="550671" y="23240"/>
                </a:lnTo>
                <a:lnTo>
                  <a:pt x="550671" y="25146"/>
                </a:lnTo>
                <a:lnTo>
                  <a:pt x="550544" y="27559"/>
                </a:lnTo>
                <a:lnTo>
                  <a:pt x="550417" y="30352"/>
                </a:lnTo>
                <a:lnTo>
                  <a:pt x="550163" y="33147"/>
                </a:lnTo>
                <a:lnTo>
                  <a:pt x="549782" y="36195"/>
                </a:lnTo>
                <a:lnTo>
                  <a:pt x="549147" y="39624"/>
                </a:lnTo>
                <a:lnTo>
                  <a:pt x="548639" y="42925"/>
                </a:lnTo>
                <a:lnTo>
                  <a:pt x="547751" y="46862"/>
                </a:lnTo>
                <a:lnTo>
                  <a:pt x="546734" y="51181"/>
                </a:lnTo>
                <a:lnTo>
                  <a:pt x="545845" y="55499"/>
                </a:lnTo>
                <a:lnTo>
                  <a:pt x="544576" y="60451"/>
                </a:lnTo>
                <a:lnTo>
                  <a:pt x="542925" y="66039"/>
                </a:lnTo>
                <a:lnTo>
                  <a:pt x="383413" y="546481"/>
                </a:lnTo>
                <a:lnTo>
                  <a:pt x="381380" y="553212"/>
                </a:lnTo>
                <a:lnTo>
                  <a:pt x="378713" y="558673"/>
                </a:lnTo>
                <a:lnTo>
                  <a:pt x="375284" y="562863"/>
                </a:lnTo>
                <a:lnTo>
                  <a:pt x="371982" y="567055"/>
                </a:lnTo>
                <a:lnTo>
                  <a:pt x="327151" y="577469"/>
                </a:lnTo>
                <a:lnTo>
                  <a:pt x="275081" y="578612"/>
                </a:lnTo>
                <a:lnTo>
                  <a:pt x="260006" y="578516"/>
                </a:lnTo>
                <a:lnTo>
                  <a:pt x="214066" y="576260"/>
                </a:lnTo>
                <a:lnTo>
                  <a:pt x="175894" y="562229"/>
                </a:lnTo>
                <a:lnTo>
                  <a:pt x="167893" y="546481"/>
                </a:lnTo>
                <a:lnTo>
                  <a:pt x="8381" y="66039"/>
                </a:lnTo>
                <a:lnTo>
                  <a:pt x="5968" y="58165"/>
                </a:lnTo>
                <a:lnTo>
                  <a:pt x="4063" y="50926"/>
                </a:lnTo>
                <a:lnTo>
                  <a:pt x="2666" y="44576"/>
                </a:lnTo>
                <a:lnTo>
                  <a:pt x="1269" y="38226"/>
                </a:lnTo>
                <a:lnTo>
                  <a:pt x="507" y="33655"/>
                </a:lnTo>
                <a:lnTo>
                  <a:pt x="253" y="30987"/>
                </a:lnTo>
                <a:lnTo>
                  <a:pt x="126" y="28194"/>
                </a:lnTo>
                <a:lnTo>
                  <a:pt x="0" y="25526"/>
                </a:lnTo>
                <a:lnTo>
                  <a:pt x="0" y="23240"/>
                </a:lnTo>
                <a:lnTo>
                  <a:pt x="0" y="19176"/>
                </a:lnTo>
                <a:lnTo>
                  <a:pt x="1142" y="15748"/>
                </a:lnTo>
                <a:lnTo>
                  <a:pt x="3301" y="12826"/>
                </a:lnTo>
                <a:lnTo>
                  <a:pt x="5460" y="9779"/>
                </a:lnTo>
                <a:lnTo>
                  <a:pt x="9270" y="7365"/>
                </a:lnTo>
                <a:lnTo>
                  <a:pt x="14858" y="5334"/>
                </a:lnTo>
                <a:lnTo>
                  <a:pt x="20446" y="3301"/>
                </a:lnTo>
                <a:lnTo>
                  <a:pt x="28066" y="1905"/>
                </a:lnTo>
                <a:lnTo>
                  <a:pt x="37845" y="1143"/>
                </a:lnTo>
                <a:lnTo>
                  <a:pt x="45561" y="642"/>
                </a:lnTo>
                <a:lnTo>
                  <a:pt x="54228" y="285"/>
                </a:lnTo>
                <a:lnTo>
                  <a:pt x="63849" y="71"/>
                </a:lnTo>
                <a:lnTo>
                  <a:pt x="74421"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4797171" y="601980"/>
            <a:ext cx="340995" cy="589280"/>
          </a:xfrm>
          <a:custGeom>
            <a:avLst/>
            <a:gdLst/>
            <a:ahLst/>
            <a:cxnLst/>
            <a:rect l="l" t="t" r="r" b="b"/>
            <a:pathLst>
              <a:path w="340995" h="589280">
                <a:moveTo>
                  <a:pt x="268986" y="0"/>
                </a:moveTo>
                <a:lnTo>
                  <a:pt x="274192" y="0"/>
                </a:lnTo>
                <a:lnTo>
                  <a:pt x="279780" y="381"/>
                </a:lnTo>
                <a:lnTo>
                  <a:pt x="320801" y="8636"/>
                </a:lnTo>
                <a:lnTo>
                  <a:pt x="325627" y="10414"/>
                </a:lnTo>
                <a:lnTo>
                  <a:pt x="329056" y="12319"/>
                </a:lnTo>
                <a:lnTo>
                  <a:pt x="331215" y="14350"/>
                </a:lnTo>
                <a:lnTo>
                  <a:pt x="333375" y="16256"/>
                </a:lnTo>
                <a:lnTo>
                  <a:pt x="340727" y="56237"/>
                </a:lnTo>
                <a:lnTo>
                  <a:pt x="340994" y="83312"/>
                </a:lnTo>
                <a:lnTo>
                  <a:pt x="340923" y="93577"/>
                </a:lnTo>
                <a:lnTo>
                  <a:pt x="337819" y="134747"/>
                </a:lnTo>
                <a:lnTo>
                  <a:pt x="324230" y="153670"/>
                </a:lnTo>
                <a:lnTo>
                  <a:pt x="320166" y="153670"/>
                </a:lnTo>
                <a:lnTo>
                  <a:pt x="316991" y="153670"/>
                </a:lnTo>
                <a:lnTo>
                  <a:pt x="313436" y="152908"/>
                </a:lnTo>
                <a:lnTo>
                  <a:pt x="309499" y="151511"/>
                </a:lnTo>
                <a:lnTo>
                  <a:pt x="305562" y="150114"/>
                </a:lnTo>
                <a:lnTo>
                  <a:pt x="301116" y="148590"/>
                </a:lnTo>
                <a:lnTo>
                  <a:pt x="296163" y="147066"/>
                </a:lnTo>
                <a:lnTo>
                  <a:pt x="291083" y="145415"/>
                </a:lnTo>
                <a:lnTo>
                  <a:pt x="285750" y="144018"/>
                </a:lnTo>
                <a:lnTo>
                  <a:pt x="279780" y="142621"/>
                </a:lnTo>
                <a:lnTo>
                  <a:pt x="273812" y="141224"/>
                </a:lnTo>
                <a:lnTo>
                  <a:pt x="267207" y="140462"/>
                </a:lnTo>
                <a:lnTo>
                  <a:pt x="260095" y="140462"/>
                </a:lnTo>
                <a:lnTo>
                  <a:pt x="222313" y="152034"/>
                </a:lnTo>
                <a:lnTo>
                  <a:pt x="188416" y="181435"/>
                </a:lnTo>
                <a:lnTo>
                  <a:pt x="158154" y="221386"/>
                </a:lnTo>
                <a:lnTo>
                  <a:pt x="149987" y="233934"/>
                </a:lnTo>
                <a:lnTo>
                  <a:pt x="149987" y="565023"/>
                </a:lnTo>
                <a:lnTo>
                  <a:pt x="149987" y="568960"/>
                </a:lnTo>
                <a:lnTo>
                  <a:pt x="134238" y="582803"/>
                </a:lnTo>
                <a:lnTo>
                  <a:pt x="128396" y="584835"/>
                </a:lnTo>
                <a:lnTo>
                  <a:pt x="85480" y="588676"/>
                </a:lnTo>
                <a:lnTo>
                  <a:pt x="74929" y="588772"/>
                </a:lnTo>
                <a:lnTo>
                  <a:pt x="64432" y="588676"/>
                </a:lnTo>
                <a:lnTo>
                  <a:pt x="21462" y="584835"/>
                </a:lnTo>
                <a:lnTo>
                  <a:pt x="15748" y="582803"/>
                </a:lnTo>
                <a:lnTo>
                  <a:pt x="9905" y="580898"/>
                </a:lnTo>
                <a:lnTo>
                  <a:pt x="5841" y="578358"/>
                </a:lnTo>
                <a:lnTo>
                  <a:pt x="3555" y="575437"/>
                </a:lnTo>
                <a:lnTo>
                  <a:pt x="1142" y="572389"/>
                </a:lnTo>
                <a:lnTo>
                  <a:pt x="0" y="568960"/>
                </a:lnTo>
                <a:lnTo>
                  <a:pt x="0" y="565023"/>
                </a:lnTo>
                <a:lnTo>
                  <a:pt x="0" y="33909"/>
                </a:lnTo>
                <a:lnTo>
                  <a:pt x="0" y="29972"/>
                </a:lnTo>
                <a:lnTo>
                  <a:pt x="888" y="26543"/>
                </a:lnTo>
                <a:lnTo>
                  <a:pt x="2920" y="23495"/>
                </a:lnTo>
                <a:lnTo>
                  <a:pt x="4952" y="20574"/>
                </a:lnTo>
                <a:lnTo>
                  <a:pt x="8508" y="18034"/>
                </a:lnTo>
                <a:lnTo>
                  <a:pt x="13588" y="16129"/>
                </a:lnTo>
                <a:lnTo>
                  <a:pt x="18795" y="14097"/>
                </a:lnTo>
                <a:lnTo>
                  <a:pt x="64262" y="10160"/>
                </a:lnTo>
                <a:lnTo>
                  <a:pt x="73380" y="10255"/>
                </a:lnTo>
                <a:lnTo>
                  <a:pt x="115188" y="16129"/>
                </a:lnTo>
                <a:lnTo>
                  <a:pt x="119633" y="18034"/>
                </a:lnTo>
                <a:lnTo>
                  <a:pt x="122936" y="20574"/>
                </a:lnTo>
                <a:lnTo>
                  <a:pt x="124967" y="23495"/>
                </a:lnTo>
                <a:lnTo>
                  <a:pt x="127000" y="26543"/>
                </a:lnTo>
                <a:lnTo>
                  <a:pt x="127888" y="29972"/>
                </a:lnTo>
                <a:lnTo>
                  <a:pt x="127888" y="33909"/>
                </a:lnTo>
                <a:lnTo>
                  <a:pt x="127888" y="100075"/>
                </a:lnTo>
                <a:lnTo>
                  <a:pt x="157874" y="61267"/>
                </a:lnTo>
                <a:lnTo>
                  <a:pt x="185261" y="33575"/>
                </a:lnTo>
                <a:lnTo>
                  <a:pt x="219011" y="10668"/>
                </a:lnTo>
                <a:lnTo>
                  <a:pt x="260679" y="283"/>
                </a:lnTo>
                <a:lnTo>
                  <a:pt x="268986"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4162425" y="601980"/>
            <a:ext cx="485140" cy="599440"/>
          </a:xfrm>
          <a:custGeom>
            <a:avLst/>
            <a:gdLst/>
            <a:ahLst/>
            <a:cxnLst/>
            <a:rect l="l" t="t" r="r" b="b"/>
            <a:pathLst>
              <a:path w="485139" h="599440">
                <a:moveTo>
                  <a:pt x="250571" y="0"/>
                </a:moveTo>
                <a:lnTo>
                  <a:pt x="308562" y="3048"/>
                </a:lnTo>
                <a:lnTo>
                  <a:pt x="357504" y="12192"/>
                </a:lnTo>
                <a:lnTo>
                  <a:pt x="397859" y="27701"/>
                </a:lnTo>
                <a:lnTo>
                  <a:pt x="430402" y="49784"/>
                </a:lnTo>
                <a:lnTo>
                  <a:pt x="464532" y="95861"/>
                </a:lnTo>
                <a:lnTo>
                  <a:pt x="477799" y="135790"/>
                </a:lnTo>
                <a:lnTo>
                  <a:pt x="484328" y="183122"/>
                </a:lnTo>
                <a:lnTo>
                  <a:pt x="485139" y="209550"/>
                </a:lnTo>
                <a:lnTo>
                  <a:pt x="485139" y="566801"/>
                </a:lnTo>
                <a:lnTo>
                  <a:pt x="485139" y="572262"/>
                </a:lnTo>
                <a:lnTo>
                  <a:pt x="483108" y="576707"/>
                </a:lnTo>
                <a:lnTo>
                  <a:pt x="479171" y="579882"/>
                </a:lnTo>
                <a:lnTo>
                  <a:pt x="475234" y="583057"/>
                </a:lnTo>
                <a:lnTo>
                  <a:pt x="434371" y="588650"/>
                </a:lnTo>
                <a:lnTo>
                  <a:pt x="422655" y="588772"/>
                </a:lnTo>
                <a:lnTo>
                  <a:pt x="410152" y="588650"/>
                </a:lnTo>
                <a:lnTo>
                  <a:pt x="369697" y="583057"/>
                </a:lnTo>
                <a:lnTo>
                  <a:pt x="366395" y="579882"/>
                </a:lnTo>
                <a:lnTo>
                  <a:pt x="362965" y="576707"/>
                </a:lnTo>
                <a:lnTo>
                  <a:pt x="361314" y="572262"/>
                </a:lnTo>
                <a:lnTo>
                  <a:pt x="361314" y="566801"/>
                </a:lnTo>
                <a:lnTo>
                  <a:pt x="361314" y="524510"/>
                </a:lnTo>
                <a:lnTo>
                  <a:pt x="326263" y="555736"/>
                </a:lnTo>
                <a:lnTo>
                  <a:pt x="286638" y="579247"/>
                </a:lnTo>
                <a:lnTo>
                  <a:pt x="242315" y="593994"/>
                </a:lnTo>
                <a:lnTo>
                  <a:pt x="193421" y="598932"/>
                </a:lnTo>
                <a:lnTo>
                  <a:pt x="172704" y="598241"/>
                </a:lnTo>
                <a:lnTo>
                  <a:pt x="133842" y="592716"/>
                </a:lnTo>
                <a:lnTo>
                  <a:pt x="82708" y="574167"/>
                </a:lnTo>
                <a:lnTo>
                  <a:pt x="42245" y="543613"/>
                </a:lnTo>
                <a:lnTo>
                  <a:pt x="14224" y="501269"/>
                </a:lnTo>
                <a:lnTo>
                  <a:pt x="883" y="446976"/>
                </a:lnTo>
                <a:lnTo>
                  <a:pt x="0" y="426212"/>
                </a:lnTo>
                <a:lnTo>
                  <a:pt x="1123" y="403806"/>
                </a:lnTo>
                <a:lnTo>
                  <a:pt x="10179" y="363472"/>
                </a:lnTo>
                <a:lnTo>
                  <a:pt x="28328" y="329235"/>
                </a:lnTo>
                <a:lnTo>
                  <a:pt x="55379" y="300954"/>
                </a:lnTo>
                <a:lnTo>
                  <a:pt x="91362" y="278624"/>
                </a:lnTo>
                <a:lnTo>
                  <a:pt x="136181" y="262102"/>
                </a:lnTo>
                <a:lnTo>
                  <a:pt x="189781" y="251344"/>
                </a:lnTo>
                <a:lnTo>
                  <a:pt x="251971" y="245923"/>
                </a:lnTo>
                <a:lnTo>
                  <a:pt x="286258" y="245237"/>
                </a:lnTo>
                <a:lnTo>
                  <a:pt x="338074" y="245237"/>
                </a:lnTo>
                <a:lnTo>
                  <a:pt x="338074" y="213106"/>
                </a:lnTo>
                <a:lnTo>
                  <a:pt x="332994" y="169418"/>
                </a:lnTo>
                <a:lnTo>
                  <a:pt x="310068" y="132314"/>
                </a:lnTo>
                <a:lnTo>
                  <a:pt x="275155" y="117040"/>
                </a:lnTo>
                <a:lnTo>
                  <a:pt x="237489" y="113665"/>
                </a:lnTo>
                <a:lnTo>
                  <a:pt x="219227" y="114188"/>
                </a:lnTo>
                <a:lnTo>
                  <a:pt x="170561" y="122047"/>
                </a:lnTo>
                <a:lnTo>
                  <a:pt x="130180" y="135530"/>
                </a:lnTo>
                <a:lnTo>
                  <a:pt x="88719" y="154713"/>
                </a:lnTo>
                <a:lnTo>
                  <a:pt x="80645" y="159004"/>
                </a:lnTo>
                <a:lnTo>
                  <a:pt x="73382" y="162597"/>
                </a:lnTo>
                <a:lnTo>
                  <a:pt x="66833" y="165179"/>
                </a:lnTo>
                <a:lnTo>
                  <a:pt x="60999" y="166737"/>
                </a:lnTo>
                <a:lnTo>
                  <a:pt x="55879" y="167259"/>
                </a:lnTo>
                <a:lnTo>
                  <a:pt x="51562" y="167259"/>
                </a:lnTo>
                <a:lnTo>
                  <a:pt x="30861" y="132207"/>
                </a:lnTo>
                <a:lnTo>
                  <a:pt x="29083" y="116332"/>
                </a:lnTo>
                <a:lnTo>
                  <a:pt x="29083" y="107187"/>
                </a:lnTo>
                <a:lnTo>
                  <a:pt x="37846" y="64389"/>
                </a:lnTo>
                <a:lnTo>
                  <a:pt x="72644" y="39624"/>
                </a:lnTo>
                <a:lnTo>
                  <a:pt x="107862" y="24818"/>
                </a:lnTo>
                <a:lnTo>
                  <a:pt x="150653" y="12160"/>
                </a:lnTo>
                <a:lnTo>
                  <a:pt x="199064" y="3214"/>
                </a:lnTo>
                <a:lnTo>
                  <a:pt x="233164" y="357"/>
                </a:lnTo>
                <a:lnTo>
                  <a:pt x="250571"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3017901" y="601980"/>
            <a:ext cx="485140" cy="599440"/>
          </a:xfrm>
          <a:custGeom>
            <a:avLst/>
            <a:gdLst/>
            <a:ahLst/>
            <a:cxnLst/>
            <a:rect l="l" t="t" r="r" b="b"/>
            <a:pathLst>
              <a:path w="485139" h="599440">
                <a:moveTo>
                  <a:pt x="250571" y="0"/>
                </a:moveTo>
                <a:lnTo>
                  <a:pt x="308562" y="3048"/>
                </a:lnTo>
                <a:lnTo>
                  <a:pt x="357504" y="12192"/>
                </a:lnTo>
                <a:lnTo>
                  <a:pt x="397859" y="27701"/>
                </a:lnTo>
                <a:lnTo>
                  <a:pt x="430402" y="49784"/>
                </a:lnTo>
                <a:lnTo>
                  <a:pt x="464532" y="95861"/>
                </a:lnTo>
                <a:lnTo>
                  <a:pt x="477799" y="135790"/>
                </a:lnTo>
                <a:lnTo>
                  <a:pt x="484328" y="183122"/>
                </a:lnTo>
                <a:lnTo>
                  <a:pt x="485139" y="209550"/>
                </a:lnTo>
                <a:lnTo>
                  <a:pt x="485139" y="566801"/>
                </a:lnTo>
                <a:lnTo>
                  <a:pt x="485139" y="572262"/>
                </a:lnTo>
                <a:lnTo>
                  <a:pt x="483108" y="576707"/>
                </a:lnTo>
                <a:lnTo>
                  <a:pt x="479171" y="579882"/>
                </a:lnTo>
                <a:lnTo>
                  <a:pt x="475234" y="583057"/>
                </a:lnTo>
                <a:lnTo>
                  <a:pt x="434371" y="588650"/>
                </a:lnTo>
                <a:lnTo>
                  <a:pt x="422656" y="588772"/>
                </a:lnTo>
                <a:lnTo>
                  <a:pt x="410152" y="588650"/>
                </a:lnTo>
                <a:lnTo>
                  <a:pt x="369697" y="583057"/>
                </a:lnTo>
                <a:lnTo>
                  <a:pt x="366395" y="579882"/>
                </a:lnTo>
                <a:lnTo>
                  <a:pt x="362965" y="576707"/>
                </a:lnTo>
                <a:lnTo>
                  <a:pt x="361314" y="572262"/>
                </a:lnTo>
                <a:lnTo>
                  <a:pt x="361314" y="566801"/>
                </a:lnTo>
                <a:lnTo>
                  <a:pt x="361314" y="524510"/>
                </a:lnTo>
                <a:lnTo>
                  <a:pt x="326263" y="555736"/>
                </a:lnTo>
                <a:lnTo>
                  <a:pt x="286638" y="579247"/>
                </a:lnTo>
                <a:lnTo>
                  <a:pt x="242315" y="593994"/>
                </a:lnTo>
                <a:lnTo>
                  <a:pt x="193421" y="598932"/>
                </a:lnTo>
                <a:lnTo>
                  <a:pt x="172704" y="598241"/>
                </a:lnTo>
                <a:lnTo>
                  <a:pt x="133842" y="592716"/>
                </a:lnTo>
                <a:lnTo>
                  <a:pt x="82708" y="574167"/>
                </a:lnTo>
                <a:lnTo>
                  <a:pt x="42245" y="543613"/>
                </a:lnTo>
                <a:lnTo>
                  <a:pt x="14224" y="501269"/>
                </a:lnTo>
                <a:lnTo>
                  <a:pt x="883" y="446976"/>
                </a:lnTo>
                <a:lnTo>
                  <a:pt x="0" y="426212"/>
                </a:lnTo>
                <a:lnTo>
                  <a:pt x="1123" y="403806"/>
                </a:lnTo>
                <a:lnTo>
                  <a:pt x="10179" y="363472"/>
                </a:lnTo>
                <a:lnTo>
                  <a:pt x="28328" y="329235"/>
                </a:lnTo>
                <a:lnTo>
                  <a:pt x="55379" y="300954"/>
                </a:lnTo>
                <a:lnTo>
                  <a:pt x="91362" y="278624"/>
                </a:lnTo>
                <a:lnTo>
                  <a:pt x="136181" y="262102"/>
                </a:lnTo>
                <a:lnTo>
                  <a:pt x="189781" y="251344"/>
                </a:lnTo>
                <a:lnTo>
                  <a:pt x="251971" y="245923"/>
                </a:lnTo>
                <a:lnTo>
                  <a:pt x="286258" y="245237"/>
                </a:lnTo>
                <a:lnTo>
                  <a:pt x="338074" y="245237"/>
                </a:lnTo>
                <a:lnTo>
                  <a:pt x="338074" y="213106"/>
                </a:lnTo>
                <a:lnTo>
                  <a:pt x="332994" y="169418"/>
                </a:lnTo>
                <a:lnTo>
                  <a:pt x="310068" y="132314"/>
                </a:lnTo>
                <a:lnTo>
                  <a:pt x="275155" y="117040"/>
                </a:lnTo>
                <a:lnTo>
                  <a:pt x="237489" y="113665"/>
                </a:lnTo>
                <a:lnTo>
                  <a:pt x="219227" y="114188"/>
                </a:lnTo>
                <a:lnTo>
                  <a:pt x="170561" y="122047"/>
                </a:lnTo>
                <a:lnTo>
                  <a:pt x="130180" y="135530"/>
                </a:lnTo>
                <a:lnTo>
                  <a:pt x="88719" y="154713"/>
                </a:lnTo>
                <a:lnTo>
                  <a:pt x="80644" y="159004"/>
                </a:lnTo>
                <a:lnTo>
                  <a:pt x="73382" y="162597"/>
                </a:lnTo>
                <a:lnTo>
                  <a:pt x="66833" y="165179"/>
                </a:lnTo>
                <a:lnTo>
                  <a:pt x="60999" y="166737"/>
                </a:lnTo>
                <a:lnTo>
                  <a:pt x="55880" y="167259"/>
                </a:lnTo>
                <a:lnTo>
                  <a:pt x="51562" y="167259"/>
                </a:lnTo>
                <a:lnTo>
                  <a:pt x="30861" y="132207"/>
                </a:lnTo>
                <a:lnTo>
                  <a:pt x="29082" y="116332"/>
                </a:lnTo>
                <a:lnTo>
                  <a:pt x="29082" y="107187"/>
                </a:lnTo>
                <a:lnTo>
                  <a:pt x="37846" y="64389"/>
                </a:lnTo>
                <a:lnTo>
                  <a:pt x="72643" y="39624"/>
                </a:lnTo>
                <a:lnTo>
                  <a:pt x="107862" y="24818"/>
                </a:lnTo>
                <a:lnTo>
                  <a:pt x="150653" y="12160"/>
                </a:lnTo>
                <a:lnTo>
                  <a:pt x="199064" y="3214"/>
                </a:lnTo>
                <a:lnTo>
                  <a:pt x="233164" y="357"/>
                </a:lnTo>
                <a:lnTo>
                  <a:pt x="250571" y="0"/>
                </a:lnTo>
                <a:close/>
              </a:path>
            </a:pathLst>
          </a:custGeom>
          <a:ln w="10668">
            <a:solidFill>
              <a:srgbClr val="4579B8"/>
            </a:solidFill>
          </a:ln>
        </p:spPr>
        <p:txBody>
          <a:bodyPr wrap="square" lIns="0" tIns="0" rIns="0" bIns="0" rtlCol="0"/>
          <a:lstStyle/>
          <a:p>
            <a:endParaRPr/>
          </a:p>
        </p:txBody>
      </p:sp>
      <p:sp>
        <p:nvSpPr>
          <p:cNvPr id="11" name="object 11"/>
          <p:cNvSpPr/>
          <p:nvPr/>
        </p:nvSpPr>
        <p:spPr>
          <a:xfrm>
            <a:off x="1709292" y="601980"/>
            <a:ext cx="569595" cy="599440"/>
          </a:xfrm>
          <a:custGeom>
            <a:avLst/>
            <a:gdLst/>
            <a:ahLst/>
            <a:cxnLst/>
            <a:rect l="l" t="t" r="r" b="b"/>
            <a:pathLst>
              <a:path w="569594" h="599440">
                <a:moveTo>
                  <a:pt x="291211" y="0"/>
                </a:moveTo>
                <a:lnTo>
                  <a:pt x="357886" y="4857"/>
                </a:lnTo>
                <a:lnTo>
                  <a:pt x="415036" y="19431"/>
                </a:lnTo>
                <a:lnTo>
                  <a:pt x="462867" y="43243"/>
                </a:lnTo>
                <a:lnTo>
                  <a:pt x="501650" y="76200"/>
                </a:lnTo>
                <a:lnTo>
                  <a:pt x="531431" y="118030"/>
                </a:lnTo>
                <a:lnTo>
                  <a:pt x="552450" y="168529"/>
                </a:lnTo>
                <a:lnTo>
                  <a:pt x="565022" y="227282"/>
                </a:lnTo>
                <a:lnTo>
                  <a:pt x="569213" y="294132"/>
                </a:lnTo>
                <a:lnTo>
                  <a:pt x="568094" y="327302"/>
                </a:lnTo>
                <a:lnTo>
                  <a:pt x="559141" y="389215"/>
                </a:lnTo>
                <a:lnTo>
                  <a:pt x="541208" y="444984"/>
                </a:lnTo>
                <a:lnTo>
                  <a:pt x="514105" y="493180"/>
                </a:lnTo>
                <a:lnTo>
                  <a:pt x="477813" y="533471"/>
                </a:lnTo>
                <a:lnTo>
                  <a:pt x="432284" y="564713"/>
                </a:lnTo>
                <a:lnTo>
                  <a:pt x="377515" y="586501"/>
                </a:lnTo>
                <a:lnTo>
                  <a:pt x="313507" y="597550"/>
                </a:lnTo>
                <a:lnTo>
                  <a:pt x="278002" y="598932"/>
                </a:lnTo>
                <a:lnTo>
                  <a:pt x="243788" y="597695"/>
                </a:lnTo>
                <a:lnTo>
                  <a:pt x="182169" y="587841"/>
                </a:lnTo>
                <a:lnTo>
                  <a:pt x="129738" y="568317"/>
                </a:lnTo>
                <a:lnTo>
                  <a:pt x="86304" y="539742"/>
                </a:lnTo>
                <a:lnTo>
                  <a:pt x="51804" y="502261"/>
                </a:lnTo>
                <a:lnTo>
                  <a:pt x="26189" y="456160"/>
                </a:lnTo>
                <a:lnTo>
                  <a:pt x="9429" y="401508"/>
                </a:lnTo>
                <a:lnTo>
                  <a:pt x="1047" y="338972"/>
                </a:lnTo>
                <a:lnTo>
                  <a:pt x="0" y="304800"/>
                </a:lnTo>
                <a:lnTo>
                  <a:pt x="1141" y="271607"/>
                </a:lnTo>
                <a:lnTo>
                  <a:pt x="10233" y="209555"/>
                </a:lnTo>
                <a:lnTo>
                  <a:pt x="28424" y="153602"/>
                </a:lnTo>
                <a:lnTo>
                  <a:pt x="55665" y="105318"/>
                </a:lnTo>
                <a:lnTo>
                  <a:pt x="91957" y="65299"/>
                </a:lnTo>
                <a:lnTo>
                  <a:pt x="137348" y="34212"/>
                </a:lnTo>
                <a:lnTo>
                  <a:pt x="191859" y="12430"/>
                </a:lnTo>
                <a:lnTo>
                  <a:pt x="255728" y="1381"/>
                </a:lnTo>
                <a:lnTo>
                  <a:pt x="291211"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932700" y="403733"/>
            <a:ext cx="658495" cy="796925"/>
          </a:xfrm>
          <a:custGeom>
            <a:avLst/>
            <a:gdLst/>
            <a:ahLst/>
            <a:cxnLst/>
            <a:rect l="l" t="t" r="r" b="b"/>
            <a:pathLst>
              <a:path w="658494" h="796925">
                <a:moveTo>
                  <a:pt x="401180" y="0"/>
                </a:moveTo>
                <a:lnTo>
                  <a:pt x="449011" y="1714"/>
                </a:lnTo>
                <a:lnTo>
                  <a:pt x="492366" y="6857"/>
                </a:lnTo>
                <a:lnTo>
                  <a:pt x="530799" y="14462"/>
                </a:lnTo>
                <a:lnTo>
                  <a:pt x="578684" y="28523"/>
                </a:lnTo>
                <a:lnTo>
                  <a:pt x="614921" y="44703"/>
                </a:lnTo>
                <a:lnTo>
                  <a:pt x="646976" y="68881"/>
                </a:lnTo>
                <a:lnTo>
                  <a:pt x="657482" y="106648"/>
                </a:lnTo>
                <a:lnTo>
                  <a:pt x="658355" y="132841"/>
                </a:lnTo>
                <a:lnTo>
                  <a:pt x="658279" y="141128"/>
                </a:lnTo>
                <a:lnTo>
                  <a:pt x="652767" y="182499"/>
                </a:lnTo>
                <a:lnTo>
                  <a:pt x="646163" y="192912"/>
                </a:lnTo>
                <a:lnTo>
                  <a:pt x="643623" y="194944"/>
                </a:lnTo>
                <a:lnTo>
                  <a:pt x="640575" y="195833"/>
                </a:lnTo>
                <a:lnTo>
                  <a:pt x="637019" y="195833"/>
                </a:lnTo>
                <a:lnTo>
                  <a:pt x="632520" y="195167"/>
                </a:lnTo>
                <a:lnTo>
                  <a:pt x="626843" y="193166"/>
                </a:lnTo>
                <a:lnTo>
                  <a:pt x="619999" y="189833"/>
                </a:lnTo>
                <a:lnTo>
                  <a:pt x="612000" y="185165"/>
                </a:lnTo>
                <a:lnTo>
                  <a:pt x="602640" y="179712"/>
                </a:lnTo>
                <a:lnTo>
                  <a:pt x="566153" y="161925"/>
                </a:lnTo>
                <a:lnTo>
                  <a:pt x="517075" y="144208"/>
                </a:lnTo>
                <a:lnTo>
                  <a:pt x="477354" y="134016"/>
                </a:lnTo>
                <a:lnTo>
                  <a:pt x="431392" y="128682"/>
                </a:lnTo>
                <a:lnTo>
                  <a:pt x="406006" y="128015"/>
                </a:lnTo>
                <a:lnTo>
                  <a:pt x="378682" y="129228"/>
                </a:lnTo>
                <a:lnTo>
                  <a:pt x="328087" y="138892"/>
                </a:lnTo>
                <a:lnTo>
                  <a:pt x="282997" y="158035"/>
                </a:lnTo>
                <a:lnTo>
                  <a:pt x="244301" y="185467"/>
                </a:lnTo>
                <a:lnTo>
                  <a:pt x="212266" y="220783"/>
                </a:lnTo>
                <a:lnTo>
                  <a:pt x="187558" y="263316"/>
                </a:lnTo>
                <a:lnTo>
                  <a:pt x="170439" y="312779"/>
                </a:lnTo>
                <a:lnTo>
                  <a:pt x="161809" y="367694"/>
                </a:lnTo>
                <a:lnTo>
                  <a:pt x="160731" y="397128"/>
                </a:lnTo>
                <a:lnTo>
                  <a:pt x="161828" y="429182"/>
                </a:lnTo>
                <a:lnTo>
                  <a:pt x="170611" y="487336"/>
                </a:lnTo>
                <a:lnTo>
                  <a:pt x="187951" y="537583"/>
                </a:lnTo>
                <a:lnTo>
                  <a:pt x="212506" y="579683"/>
                </a:lnTo>
                <a:lnTo>
                  <a:pt x="243979" y="613644"/>
                </a:lnTo>
                <a:lnTo>
                  <a:pt x="281932" y="639274"/>
                </a:lnTo>
                <a:lnTo>
                  <a:pt x="326060" y="656490"/>
                </a:lnTo>
                <a:lnTo>
                  <a:pt x="374990" y="665150"/>
                </a:lnTo>
                <a:lnTo>
                  <a:pt x="401180" y="666241"/>
                </a:lnTo>
                <a:lnTo>
                  <a:pt x="414277" y="665862"/>
                </a:lnTo>
                <a:lnTo>
                  <a:pt x="452996" y="660272"/>
                </a:lnTo>
                <a:lnTo>
                  <a:pt x="489429" y="647967"/>
                </a:lnTo>
                <a:lnTo>
                  <a:pt x="500621" y="463803"/>
                </a:lnTo>
                <a:lnTo>
                  <a:pt x="354825" y="463803"/>
                </a:lnTo>
                <a:lnTo>
                  <a:pt x="347713" y="463803"/>
                </a:lnTo>
                <a:lnTo>
                  <a:pt x="332553" y="419731"/>
                </a:lnTo>
                <a:lnTo>
                  <a:pt x="332181" y="404875"/>
                </a:lnTo>
                <a:lnTo>
                  <a:pt x="332274" y="396847"/>
                </a:lnTo>
                <a:lnTo>
                  <a:pt x="338188" y="358647"/>
                </a:lnTo>
                <a:lnTo>
                  <a:pt x="340093" y="354202"/>
                </a:lnTo>
                <a:lnTo>
                  <a:pt x="342506" y="350774"/>
                </a:lnTo>
                <a:lnTo>
                  <a:pt x="345300" y="348614"/>
                </a:lnTo>
                <a:lnTo>
                  <a:pt x="348094" y="346455"/>
                </a:lnTo>
                <a:lnTo>
                  <a:pt x="351269" y="345313"/>
                </a:lnTo>
                <a:lnTo>
                  <a:pt x="354825" y="345313"/>
                </a:lnTo>
                <a:lnTo>
                  <a:pt x="614921" y="345313"/>
                </a:lnTo>
                <a:lnTo>
                  <a:pt x="621271" y="345313"/>
                </a:lnTo>
                <a:lnTo>
                  <a:pt x="626986" y="346455"/>
                </a:lnTo>
                <a:lnTo>
                  <a:pt x="631939" y="348614"/>
                </a:lnTo>
                <a:lnTo>
                  <a:pt x="636892" y="350774"/>
                </a:lnTo>
                <a:lnTo>
                  <a:pt x="656577" y="387350"/>
                </a:lnTo>
                <a:lnTo>
                  <a:pt x="656577" y="395350"/>
                </a:lnTo>
                <a:lnTo>
                  <a:pt x="656577" y="701928"/>
                </a:lnTo>
                <a:lnTo>
                  <a:pt x="646401" y="739501"/>
                </a:lnTo>
                <a:lnTo>
                  <a:pt x="603110" y="762174"/>
                </a:lnTo>
                <a:lnTo>
                  <a:pt x="562412" y="774408"/>
                </a:lnTo>
                <a:lnTo>
                  <a:pt x="517639" y="784605"/>
                </a:lnTo>
                <a:lnTo>
                  <a:pt x="471258" y="791928"/>
                </a:lnTo>
                <a:lnTo>
                  <a:pt x="424341" y="795797"/>
                </a:lnTo>
                <a:lnTo>
                  <a:pt x="392925" y="796543"/>
                </a:lnTo>
                <a:lnTo>
                  <a:pt x="347988" y="794898"/>
                </a:lnTo>
                <a:lnTo>
                  <a:pt x="305473" y="789955"/>
                </a:lnTo>
                <a:lnTo>
                  <a:pt x="265377" y="781702"/>
                </a:lnTo>
                <a:lnTo>
                  <a:pt x="227698" y="770127"/>
                </a:lnTo>
                <a:lnTo>
                  <a:pt x="160356" y="737615"/>
                </a:lnTo>
                <a:lnTo>
                  <a:pt x="104178" y="693292"/>
                </a:lnTo>
                <a:lnTo>
                  <a:pt x="59528" y="637476"/>
                </a:lnTo>
                <a:lnTo>
                  <a:pt x="26784" y="570611"/>
                </a:lnTo>
                <a:lnTo>
                  <a:pt x="15066" y="533276"/>
                </a:lnTo>
                <a:lnTo>
                  <a:pt x="6696" y="493490"/>
                </a:lnTo>
                <a:lnTo>
                  <a:pt x="1674" y="451274"/>
                </a:lnTo>
                <a:lnTo>
                  <a:pt x="0" y="406653"/>
                </a:lnTo>
                <a:lnTo>
                  <a:pt x="1785" y="360529"/>
                </a:lnTo>
                <a:lnTo>
                  <a:pt x="7143" y="316833"/>
                </a:lnTo>
                <a:lnTo>
                  <a:pt x="16073" y="275566"/>
                </a:lnTo>
                <a:lnTo>
                  <a:pt x="28575" y="236727"/>
                </a:lnTo>
                <a:lnTo>
                  <a:pt x="44350" y="200437"/>
                </a:lnTo>
                <a:lnTo>
                  <a:pt x="63103" y="167004"/>
                </a:lnTo>
                <a:lnTo>
                  <a:pt x="109537" y="108712"/>
                </a:lnTo>
                <a:lnTo>
                  <a:pt x="167355" y="62150"/>
                </a:lnTo>
                <a:lnTo>
                  <a:pt x="236042" y="28066"/>
                </a:lnTo>
                <a:lnTo>
                  <a:pt x="274150" y="15805"/>
                </a:lnTo>
                <a:lnTo>
                  <a:pt x="314372" y="7032"/>
                </a:lnTo>
                <a:lnTo>
                  <a:pt x="356714" y="1760"/>
                </a:lnTo>
                <a:lnTo>
                  <a:pt x="401180" y="0"/>
                </a:lnTo>
                <a:close/>
              </a:path>
            </a:pathLst>
          </a:custGeom>
          <a:ln w="10668">
            <a:solidFill>
              <a:srgbClr val="4579B8"/>
            </a:solidFill>
          </a:ln>
        </p:spPr>
        <p:txBody>
          <a:bodyPr wrap="square" lIns="0" tIns="0" rIns="0" bIns="0" rtlCol="0"/>
          <a:lstStyle/>
          <a:p>
            <a:endParaRPr/>
          </a:p>
        </p:txBody>
      </p:sp>
      <p:sp>
        <p:nvSpPr>
          <p:cNvPr id="13" name="object 13"/>
          <p:cNvSpPr/>
          <p:nvPr/>
        </p:nvSpPr>
        <p:spPr>
          <a:xfrm>
            <a:off x="2366391" y="360299"/>
            <a:ext cx="534035" cy="840740"/>
          </a:xfrm>
          <a:custGeom>
            <a:avLst/>
            <a:gdLst/>
            <a:ahLst/>
            <a:cxnLst/>
            <a:rect l="l" t="t" r="r" b="b"/>
            <a:pathLst>
              <a:path w="534035" h="840740">
                <a:moveTo>
                  <a:pt x="459613" y="0"/>
                </a:moveTo>
                <a:lnTo>
                  <a:pt x="505459" y="3048"/>
                </a:lnTo>
                <a:lnTo>
                  <a:pt x="518540" y="6858"/>
                </a:lnTo>
                <a:lnTo>
                  <a:pt x="524128" y="9016"/>
                </a:lnTo>
                <a:lnTo>
                  <a:pt x="528065" y="11684"/>
                </a:lnTo>
                <a:lnTo>
                  <a:pt x="530478" y="14859"/>
                </a:lnTo>
                <a:lnTo>
                  <a:pt x="532891" y="18034"/>
                </a:lnTo>
                <a:lnTo>
                  <a:pt x="534034" y="21589"/>
                </a:lnTo>
                <a:lnTo>
                  <a:pt x="534034" y="25653"/>
                </a:lnTo>
                <a:lnTo>
                  <a:pt x="534034" y="806703"/>
                </a:lnTo>
                <a:lnTo>
                  <a:pt x="534034" y="811022"/>
                </a:lnTo>
                <a:lnTo>
                  <a:pt x="533019" y="814704"/>
                </a:lnTo>
                <a:lnTo>
                  <a:pt x="531113" y="817626"/>
                </a:lnTo>
                <a:lnTo>
                  <a:pt x="529082" y="820674"/>
                </a:lnTo>
                <a:lnTo>
                  <a:pt x="525779" y="823087"/>
                </a:lnTo>
                <a:lnTo>
                  <a:pt x="520953" y="825118"/>
                </a:lnTo>
                <a:lnTo>
                  <a:pt x="516254" y="827151"/>
                </a:lnTo>
                <a:lnTo>
                  <a:pt x="471550" y="830452"/>
                </a:lnTo>
                <a:lnTo>
                  <a:pt x="462476" y="830381"/>
                </a:lnTo>
                <a:lnTo>
                  <a:pt x="421258" y="825118"/>
                </a:lnTo>
                <a:lnTo>
                  <a:pt x="416306" y="823087"/>
                </a:lnTo>
                <a:lnTo>
                  <a:pt x="412750" y="820674"/>
                </a:lnTo>
                <a:lnTo>
                  <a:pt x="410463" y="817626"/>
                </a:lnTo>
                <a:lnTo>
                  <a:pt x="408304" y="814704"/>
                </a:lnTo>
                <a:lnTo>
                  <a:pt x="407288" y="811022"/>
                </a:lnTo>
                <a:lnTo>
                  <a:pt x="407288" y="806703"/>
                </a:lnTo>
                <a:lnTo>
                  <a:pt x="407288" y="747776"/>
                </a:lnTo>
                <a:lnTo>
                  <a:pt x="365188" y="786860"/>
                </a:lnTo>
                <a:lnTo>
                  <a:pt x="321182" y="816228"/>
                </a:lnTo>
                <a:lnTo>
                  <a:pt x="273811" y="834517"/>
                </a:lnTo>
                <a:lnTo>
                  <a:pt x="221487" y="840613"/>
                </a:lnTo>
                <a:lnTo>
                  <a:pt x="192291" y="839138"/>
                </a:lnTo>
                <a:lnTo>
                  <a:pt x="140995" y="827379"/>
                </a:lnTo>
                <a:lnTo>
                  <a:pt x="98817" y="804302"/>
                </a:lnTo>
                <a:lnTo>
                  <a:pt x="64615" y="772576"/>
                </a:lnTo>
                <a:lnTo>
                  <a:pt x="38030" y="732875"/>
                </a:lnTo>
                <a:lnTo>
                  <a:pt x="18825" y="686341"/>
                </a:lnTo>
                <a:lnTo>
                  <a:pt x="6750" y="633519"/>
                </a:lnTo>
                <a:lnTo>
                  <a:pt x="758" y="577409"/>
                </a:lnTo>
                <a:lnTo>
                  <a:pt x="0" y="548259"/>
                </a:lnTo>
                <a:lnTo>
                  <a:pt x="952" y="513728"/>
                </a:lnTo>
                <a:lnTo>
                  <a:pt x="8572" y="450050"/>
                </a:lnTo>
                <a:lnTo>
                  <a:pt x="23719" y="393636"/>
                </a:lnTo>
                <a:lnTo>
                  <a:pt x="45868" y="345439"/>
                </a:lnTo>
                <a:lnTo>
                  <a:pt x="75039" y="305649"/>
                </a:lnTo>
                <a:lnTo>
                  <a:pt x="111373" y="274978"/>
                </a:lnTo>
                <a:lnTo>
                  <a:pt x="154755" y="253736"/>
                </a:lnTo>
                <a:lnTo>
                  <a:pt x="204805" y="243016"/>
                </a:lnTo>
                <a:lnTo>
                  <a:pt x="232282" y="241680"/>
                </a:lnTo>
                <a:lnTo>
                  <a:pt x="254049" y="242822"/>
                </a:lnTo>
                <a:lnTo>
                  <a:pt x="294487" y="251914"/>
                </a:lnTo>
                <a:lnTo>
                  <a:pt x="331327" y="269962"/>
                </a:lnTo>
                <a:lnTo>
                  <a:pt x="367331" y="296632"/>
                </a:lnTo>
                <a:lnTo>
                  <a:pt x="385190" y="313181"/>
                </a:lnTo>
                <a:lnTo>
                  <a:pt x="385190" y="25653"/>
                </a:lnTo>
                <a:lnTo>
                  <a:pt x="385190" y="21589"/>
                </a:lnTo>
                <a:lnTo>
                  <a:pt x="386333" y="18034"/>
                </a:lnTo>
                <a:lnTo>
                  <a:pt x="388492" y="14859"/>
                </a:lnTo>
                <a:lnTo>
                  <a:pt x="390651" y="11684"/>
                </a:lnTo>
                <a:lnTo>
                  <a:pt x="394588" y="9016"/>
                </a:lnTo>
                <a:lnTo>
                  <a:pt x="400431" y="6858"/>
                </a:lnTo>
                <a:lnTo>
                  <a:pt x="406145" y="4699"/>
                </a:lnTo>
                <a:lnTo>
                  <a:pt x="449115" y="117"/>
                </a:lnTo>
                <a:lnTo>
                  <a:pt x="459613" y="0"/>
                </a:lnTo>
                <a:close/>
              </a:path>
            </a:pathLst>
          </a:custGeom>
          <a:ln w="10668">
            <a:solidFill>
              <a:srgbClr val="4579B8"/>
            </a:solidFill>
          </a:ln>
        </p:spPr>
        <p:txBody>
          <a:bodyPr wrap="square" lIns="0" tIns="0" rIns="0" bIns="0" rtlCol="0"/>
          <a:lstStyle/>
          <a:p>
            <a:endParaRPr/>
          </a:p>
        </p:txBody>
      </p:sp>
      <p:sp>
        <p:nvSpPr>
          <p:cNvPr id="14" name="object 14"/>
          <p:cNvSpPr/>
          <p:nvPr/>
        </p:nvSpPr>
        <p:spPr>
          <a:xfrm>
            <a:off x="5218557" y="378713"/>
            <a:ext cx="172719" cy="812038"/>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229986" y="612140"/>
            <a:ext cx="150495" cy="579120"/>
          </a:xfrm>
          <a:custGeom>
            <a:avLst/>
            <a:gdLst/>
            <a:ahLst/>
            <a:cxnLst/>
            <a:rect l="l" t="t" r="r" b="b"/>
            <a:pathLst>
              <a:path w="150495" h="579119">
                <a:moveTo>
                  <a:pt x="74929" y="0"/>
                </a:moveTo>
                <a:lnTo>
                  <a:pt x="120776" y="2921"/>
                </a:lnTo>
                <a:lnTo>
                  <a:pt x="149987" y="20955"/>
                </a:lnTo>
                <a:lnTo>
                  <a:pt x="149987" y="25019"/>
                </a:lnTo>
                <a:lnTo>
                  <a:pt x="149987" y="554863"/>
                </a:lnTo>
                <a:lnTo>
                  <a:pt x="149987" y="558800"/>
                </a:lnTo>
                <a:lnTo>
                  <a:pt x="148716" y="562229"/>
                </a:lnTo>
                <a:lnTo>
                  <a:pt x="146430" y="565276"/>
                </a:lnTo>
                <a:lnTo>
                  <a:pt x="144017" y="568198"/>
                </a:lnTo>
                <a:lnTo>
                  <a:pt x="139953" y="570738"/>
                </a:lnTo>
                <a:lnTo>
                  <a:pt x="134238" y="572643"/>
                </a:lnTo>
                <a:lnTo>
                  <a:pt x="128397" y="574675"/>
                </a:lnTo>
                <a:lnTo>
                  <a:pt x="85480" y="578516"/>
                </a:lnTo>
                <a:lnTo>
                  <a:pt x="74929" y="578612"/>
                </a:lnTo>
                <a:lnTo>
                  <a:pt x="64432" y="578516"/>
                </a:lnTo>
                <a:lnTo>
                  <a:pt x="21462" y="574675"/>
                </a:lnTo>
                <a:lnTo>
                  <a:pt x="15748" y="572643"/>
                </a:lnTo>
                <a:lnTo>
                  <a:pt x="9905" y="570738"/>
                </a:lnTo>
                <a:lnTo>
                  <a:pt x="5841" y="568198"/>
                </a:lnTo>
                <a:lnTo>
                  <a:pt x="3555" y="565276"/>
                </a:lnTo>
                <a:lnTo>
                  <a:pt x="1142" y="562229"/>
                </a:lnTo>
                <a:lnTo>
                  <a:pt x="0" y="558800"/>
                </a:lnTo>
                <a:lnTo>
                  <a:pt x="0" y="554863"/>
                </a:lnTo>
                <a:lnTo>
                  <a:pt x="0" y="25019"/>
                </a:lnTo>
                <a:lnTo>
                  <a:pt x="0" y="20955"/>
                </a:lnTo>
                <a:lnTo>
                  <a:pt x="1142" y="17525"/>
                </a:lnTo>
                <a:lnTo>
                  <a:pt x="3555" y="14605"/>
                </a:lnTo>
                <a:lnTo>
                  <a:pt x="5841" y="11557"/>
                </a:lnTo>
                <a:lnTo>
                  <a:pt x="9905" y="9017"/>
                </a:lnTo>
                <a:lnTo>
                  <a:pt x="15748" y="6858"/>
                </a:lnTo>
                <a:lnTo>
                  <a:pt x="21462" y="4699"/>
                </a:lnTo>
                <a:lnTo>
                  <a:pt x="64432" y="117"/>
                </a:lnTo>
                <a:lnTo>
                  <a:pt x="74929" y="0"/>
                </a:lnTo>
                <a:close/>
              </a:path>
            </a:pathLst>
          </a:custGeom>
          <a:ln w="10668">
            <a:solidFill>
              <a:srgbClr val="4579B8"/>
            </a:solidFill>
          </a:ln>
        </p:spPr>
        <p:txBody>
          <a:bodyPr wrap="square" lIns="0" tIns="0" rIns="0" bIns="0" rtlCol="0"/>
          <a:lstStyle/>
          <a:p>
            <a:endParaRPr/>
          </a:p>
        </p:txBody>
      </p:sp>
      <p:sp>
        <p:nvSpPr>
          <p:cNvPr id="16" name="object 16"/>
          <p:cNvSpPr/>
          <p:nvPr/>
        </p:nvSpPr>
        <p:spPr>
          <a:xfrm>
            <a:off x="5213222" y="373379"/>
            <a:ext cx="183387" cy="167894"/>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5693028" y="378713"/>
            <a:ext cx="2497637" cy="82219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7351648" y="702691"/>
            <a:ext cx="234441" cy="145796"/>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6606667" y="612140"/>
            <a:ext cx="551180" cy="579120"/>
          </a:xfrm>
          <a:custGeom>
            <a:avLst/>
            <a:gdLst/>
            <a:ahLst/>
            <a:cxnLst/>
            <a:rect l="l" t="t" r="r" b="b"/>
            <a:pathLst>
              <a:path w="551179" h="579119">
                <a:moveTo>
                  <a:pt x="74422" y="0"/>
                </a:moveTo>
                <a:lnTo>
                  <a:pt x="113664" y="1524"/>
                </a:lnTo>
                <a:lnTo>
                  <a:pt x="137159" y="5587"/>
                </a:lnTo>
                <a:lnTo>
                  <a:pt x="143001" y="7365"/>
                </a:lnTo>
                <a:lnTo>
                  <a:pt x="276225" y="415544"/>
                </a:lnTo>
                <a:lnTo>
                  <a:pt x="279780" y="430402"/>
                </a:lnTo>
                <a:lnTo>
                  <a:pt x="283336" y="415544"/>
                </a:lnTo>
                <a:lnTo>
                  <a:pt x="402462" y="25526"/>
                </a:lnTo>
                <a:lnTo>
                  <a:pt x="403605" y="20827"/>
                </a:lnTo>
                <a:lnTo>
                  <a:pt x="405510" y="16763"/>
                </a:lnTo>
                <a:lnTo>
                  <a:pt x="442594" y="1524"/>
                </a:lnTo>
                <a:lnTo>
                  <a:pt x="479171" y="0"/>
                </a:lnTo>
                <a:lnTo>
                  <a:pt x="489717" y="71"/>
                </a:lnTo>
                <a:lnTo>
                  <a:pt x="531876" y="3301"/>
                </a:lnTo>
                <a:lnTo>
                  <a:pt x="536955" y="5334"/>
                </a:lnTo>
                <a:lnTo>
                  <a:pt x="542162" y="7365"/>
                </a:lnTo>
                <a:lnTo>
                  <a:pt x="545718" y="9779"/>
                </a:lnTo>
                <a:lnTo>
                  <a:pt x="547751" y="12826"/>
                </a:lnTo>
                <a:lnTo>
                  <a:pt x="549655" y="15748"/>
                </a:lnTo>
                <a:lnTo>
                  <a:pt x="550672" y="19176"/>
                </a:lnTo>
                <a:lnTo>
                  <a:pt x="550672" y="23240"/>
                </a:lnTo>
                <a:lnTo>
                  <a:pt x="550672" y="25146"/>
                </a:lnTo>
                <a:lnTo>
                  <a:pt x="550544" y="27559"/>
                </a:lnTo>
                <a:lnTo>
                  <a:pt x="550417" y="30352"/>
                </a:lnTo>
                <a:lnTo>
                  <a:pt x="550163" y="33147"/>
                </a:lnTo>
                <a:lnTo>
                  <a:pt x="549782" y="36195"/>
                </a:lnTo>
                <a:lnTo>
                  <a:pt x="549148" y="39624"/>
                </a:lnTo>
                <a:lnTo>
                  <a:pt x="548639" y="42925"/>
                </a:lnTo>
                <a:lnTo>
                  <a:pt x="547751" y="46862"/>
                </a:lnTo>
                <a:lnTo>
                  <a:pt x="546734" y="51181"/>
                </a:lnTo>
                <a:lnTo>
                  <a:pt x="545846" y="55499"/>
                </a:lnTo>
                <a:lnTo>
                  <a:pt x="544576" y="60451"/>
                </a:lnTo>
                <a:lnTo>
                  <a:pt x="542925" y="66039"/>
                </a:lnTo>
                <a:lnTo>
                  <a:pt x="383412" y="546481"/>
                </a:lnTo>
                <a:lnTo>
                  <a:pt x="381380" y="553212"/>
                </a:lnTo>
                <a:lnTo>
                  <a:pt x="378713" y="558673"/>
                </a:lnTo>
                <a:lnTo>
                  <a:pt x="375284" y="562863"/>
                </a:lnTo>
                <a:lnTo>
                  <a:pt x="371982" y="567055"/>
                </a:lnTo>
                <a:lnTo>
                  <a:pt x="327151" y="577469"/>
                </a:lnTo>
                <a:lnTo>
                  <a:pt x="275081" y="578612"/>
                </a:lnTo>
                <a:lnTo>
                  <a:pt x="260006" y="578516"/>
                </a:lnTo>
                <a:lnTo>
                  <a:pt x="214066" y="576260"/>
                </a:lnTo>
                <a:lnTo>
                  <a:pt x="175894" y="562229"/>
                </a:lnTo>
                <a:lnTo>
                  <a:pt x="167893" y="546481"/>
                </a:lnTo>
                <a:lnTo>
                  <a:pt x="8381" y="66039"/>
                </a:lnTo>
                <a:lnTo>
                  <a:pt x="5968" y="58165"/>
                </a:lnTo>
                <a:lnTo>
                  <a:pt x="4063" y="50926"/>
                </a:lnTo>
                <a:lnTo>
                  <a:pt x="2666" y="44576"/>
                </a:lnTo>
                <a:lnTo>
                  <a:pt x="1269" y="38226"/>
                </a:lnTo>
                <a:lnTo>
                  <a:pt x="507" y="33655"/>
                </a:lnTo>
                <a:lnTo>
                  <a:pt x="253" y="30987"/>
                </a:lnTo>
                <a:lnTo>
                  <a:pt x="126" y="28194"/>
                </a:lnTo>
                <a:lnTo>
                  <a:pt x="0" y="25526"/>
                </a:lnTo>
                <a:lnTo>
                  <a:pt x="0" y="23240"/>
                </a:lnTo>
                <a:lnTo>
                  <a:pt x="0" y="19176"/>
                </a:lnTo>
                <a:lnTo>
                  <a:pt x="1142" y="15748"/>
                </a:lnTo>
                <a:lnTo>
                  <a:pt x="3301" y="12826"/>
                </a:lnTo>
                <a:lnTo>
                  <a:pt x="5460" y="9779"/>
                </a:lnTo>
                <a:lnTo>
                  <a:pt x="9271" y="7365"/>
                </a:lnTo>
                <a:lnTo>
                  <a:pt x="14858" y="5334"/>
                </a:lnTo>
                <a:lnTo>
                  <a:pt x="20447" y="3301"/>
                </a:lnTo>
                <a:lnTo>
                  <a:pt x="28066" y="1905"/>
                </a:lnTo>
                <a:lnTo>
                  <a:pt x="37846" y="1143"/>
                </a:lnTo>
                <a:lnTo>
                  <a:pt x="45561" y="642"/>
                </a:lnTo>
                <a:lnTo>
                  <a:pt x="54228" y="285"/>
                </a:lnTo>
                <a:lnTo>
                  <a:pt x="63849" y="71"/>
                </a:lnTo>
                <a:lnTo>
                  <a:pt x="74422" y="0"/>
                </a:lnTo>
                <a:close/>
              </a:path>
            </a:pathLst>
          </a:custGeom>
          <a:ln w="10668">
            <a:solidFill>
              <a:srgbClr val="4579B8"/>
            </a:solidFill>
          </a:ln>
        </p:spPr>
        <p:txBody>
          <a:bodyPr wrap="square" lIns="0" tIns="0" rIns="0" bIns="0" rtlCol="0"/>
          <a:lstStyle/>
          <a:p>
            <a:endParaRPr/>
          </a:p>
        </p:txBody>
      </p:sp>
      <p:sp>
        <p:nvSpPr>
          <p:cNvPr id="20" name="object 20"/>
          <p:cNvSpPr/>
          <p:nvPr/>
        </p:nvSpPr>
        <p:spPr>
          <a:xfrm>
            <a:off x="6369939" y="612140"/>
            <a:ext cx="150495" cy="579120"/>
          </a:xfrm>
          <a:custGeom>
            <a:avLst/>
            <a:gdLst/>
            <a:ahLst/>
            <a:cxnLst/>
            <a:rect l="l" t="t" r="r" b="b"/>
            <a:pathLst>
              <a:path w="150495" h="579119">
                <a:moveTo>
                  <a:pt x="74930" y="0"/>
                </a:moveTo>
                <a:lnTo>
                  <a:pt x="120776" y="2921"/>
                </a:lnTo>
                <a:lnTo>
                  <a:pt x="149987" y="20955"/>
                </a:lnTo>
                <a:lnTo>
                  <a:pt x="149987" y="25019"/>
                </a:lnTo>
                <a:lnTo>
                  <a:pt x="149987" y="554863"/>
                </a:lnTo>
                <a:lnTo>
                  <a:pt x="149987" y="558800"/>
                </a:lnTo>
                <a:lnTo>
                  <a:pt x="148716" y="562229"/>
                </a:lnTo>
                <a:lnTo>
                  <a:pt x="146431" y="565276"/>
                </a:lnTo>
                <a:lnTo>
                  <a:pt x="144017" y="568198"/>
                </a:lnTo>
                <a:lnTo>
                  <a:pt x="139954" y="570738"/>
                </a:lnTo>
                <a:lnTo>
                  <a:pt x="134238" y="572643"/>
                </a:lnTo>
                <a:lnTo>
                  <a:pt x="128397" y="574675"/>
                </a:lnTo>
                <a:lnTo>
                  <a:pt x="85480" y="578516"/>
                </a:lnTo>
                <a:lnTo>
                  <a:pt x="74930" y="578612"/>
                </a:lnTo>
                <a:lnTo>
                  <a:pt x="64432" y="578516"/>
                </a:lnTo>
                <a:lnTo>
                  <a:pt x="21462" y="574675"/>
                </a:lnTo>
                <a:lnTo>
                  <a:pt x="15748" y="572643"/>
                </a:lnTo>
                <a:lnTo>
                  <a:pt x="9906" y="570738"/>
                </a:lnTo>
                <a:lnTo>
                  <a:pt x="5841" y="568198"/>
                </a:lnTo>
                <a:lnTo>
                  <a:pt x="3556" y="565276"/>
                </a:lnTo>
                <a:lnTo>
                  <a:pt x="1143" y="562229"/>
                </a:lnTo>
                <a:lnTo>
                  <a:pt x="0" y="558800"/>
                </a:lnTo>
                <a:lnTo>
                  <a:pt x="0" y="554863"/>
                </a:lnTo>
                <a:lnTo>
                  <a:pt x="0" y="25019"/>
                </a:lnTo>
                <a:lnTo>
                  <a:pt x="0" y="20955"/>
                </a:lnTo>
                <a:lnTo>
                  <a:pt x="1143" y="17525"/>
                </a:lnTo>
                <a:lnTo>
                  <a:pt x="3556" y="14605"/>
                </a:lnTo>
                <a:lnTo>
                  <a:pt x="5841" y="11557"/>
                </a:lnTo>
                <a:lnTo>
                  <a:pt x="9906" y="9017"/>
                </a:lnTo>
                <a:lnTo>
                  <a:pt x="15748" y="6858"/>
                </a:lnTo>
                <a:lnTo>
                  <a:pt x="21462" y="4699"/>
                </a:lnTo>
                <a:lnTo>
                  <a:pt x="64432" y="117"/>
                </a:lnTo>
                <a:lnTo>
                  <a:pt x="74930" y="0"/>
                </a:lnTo>
                <a:close/>
              </a:path>
            </a:pathLst>
          </a:custGeom>
          <a:ln w="10668">
            <a:solidFill>
              <a:srgbClr val="4579B8"/>
            </a:solidFill>
          </a:ln>
        </p:spPr>
        <p:txBody>
          <a:bodyPr wrap="square" lIns="0" tIns="0" rIns="0" bIns="0" rtlCol="0"/>
          <a:lstStyle/>
          <a:p>
            <a:endParaRPr/>
          </a:p>
        </p:txBody>
      </p:sp>
      <p:sp>
        <p:nvSpPr>
          <p:cNvPr id="21" name="object 21"/>
          <p:cNvSpPr/>
          <p:nvPr/>
        </p:nvSpPr>
        <p:spPr>
          <a:xfrm>
            <a:off x="7849743" y="601980"/>
            <a:ext cx="340995" cy="589280"/>
          </a:xfrm>
          <a:custGeom>
            <a:avLst/>
            <a:gdLst/>
            <a:ahLst/>
            <a:cxnLst/>
            <a:rect l="l" t="t" r="r" b="b"/>
            <a:pathLst>
              <a:path w="340995" h="589280">
                <a:moveTo>
                  <a:pt x="268985" y="0"/>
                </a:moveTo>
                <a:lnTo>
                  <a:pt x="274192" y="0"/>
                </a:lnTo>
                <a:lnTo>
                  <a:pt x="279780" y="381"/>
                </a:lnTo>
                <a:lnTo>
                  <a:pt x="320801" y="8636"/>
                </a:lnTo>
                <a:lnTo>
                  <a:pt x="325627" y="10414"/>
                </a:lnTo>
                <a:lnTo>
                  <a:pt x="329056" y="12319"/>
                </a:lnTo>
                <a:lnTo>
                  <a:pt x="331215" y="14350"/>
                </a:lnTo>
                <a:lnTo>
                  <a:pt x="333375" y="16256"/>
                </a:lnTo>
                <a:lnTo>
                  <a:pt x="340727" y="56237"/>
                </a:lnTo>
                <a:lnTo>
                  <a:pt x="340995" y="83312"/>
                </a:lnTo>
                <a:lnTo>
                  <a:pt x="340923" y="93577"/>
                </a:lnTo>
                <a:lnTo>
                  <a:pt x="337820" y="134747"/>
                </a:lnTo>
                <a:lnTo>
                  <a:pt x="324230" y="153670"/>
                </a:lnTo>
                <a:lnTo>
                  <a:pt x="320166" y="153670"/>
                </a:lnTo>
                <a:lnTo>
                  <a:pt x="316991" y="153670"/>
                </a:lnTo>
                <a:lnTo>
                  <a:pt x="313435" y="152908"/>
                </a:lnTo>
                <a:lnTo>
                  <a:pt x="309499" y="151511"/>
                </a:lnTo>
                <a:lnTo>
                  <a:pt x="305561" y="150114"/>
                </a:lnTo>
                <a:lnTo>
                  <a:pt x="301116" y="148590"/>
                </a:lnTo>
                <a:lnTo>
                  <a:pt x="296163" y="147066"/>
                </a:lnTo>
                <a:lnTo>
                  <a:pt x="291083" y="145415"/>
                </a:lnTo>
                <a:lnTo>
                  <a:pt x="285750" y="144018"/>
                </a:lnTo>
                <a:lnTo>
                  <a:pt x="279780" y="142621"/>
                </a:lnTo>
                <a:lnTo>
                  <a:pt x="273811" y="141224"/>
                </a:lnTo>
                <a:lnTo>
                  <a:pt x="267207" y="140462"/>
                </a:lnTo>
                <a:lnTo>
                  <a:pt x="260096" y="140462"/>
                </a:lnTo>
                <a:lnTo>
                  <a:pt x="222313" y="152034"/>
                </a:lnTo>
                <a:lnTo>
                  <a:pt x="188416" y="181435"/>
                </a:lnTo>
                <a:lnTo>
                  <a:pt x="158154" y="221386"/>
                </a:lnTo>
                <a:lnTo>
                  <a:pt x="149986" y="233934"/>
                </a:lnTo>
                <a:lnTo>
                  <a:pt x="149986" y="565023"/>
                </a:lnTo>
                <a:lnTo>
                  <a:pt x="149986" y="568960"/>
                </a:lnTo>
                <a:lnTo>
                  <a:pt x="134238" y="582803"/>
                </a:lnTo>
                <a:lnTo>
                  <a:pt x="128397" y="584835"/>
                </a:lnTo>
                <a:lnTo>
                  <a:pt x="85480" y="588676"/>
                </a:lnTo>
                <a:lnTo>
                  <a:pt x="74929" y="588772"/>
                </a:lnTo>
                <a:lnTo>
                  <a:pt x="64432" y="588676"/>
                </a:lnTo>
                <a:lnTo>
                  <a:pt x="21462" y="584835"/>
                </a:lnTo>
                <a:lnTo>
                  <a:pt x="15748" y="582803"/>
                </a:lnTo>
                <a:lnTo>
                  <a:pt x="9905" y="580898"/>
                </a:lnTo>
                <a:lnTo>
                  <a:pt x="5841" y="578358"/>
                </a:lnTo>
                <a:lnTo>
                  <a:pt x="3555" y="575437"/>
                </a:lnTo>
                <a:lnTo>
                  <a:pt x="1142" y="572389"/>
                </a:lnTo>
                <a:lnTo>
                  <a:pt x="0" y="568960"/>
                </a:lnTo>
                <a:lnTo>
                  <a:pt x="0" y="565023"/>
                </a:lnTo>
                <a:lnTo>
                  <a:pt x="0" y="33909"/>
                </a:lnTo>
                <a:lnTo>
                  <a:pt x="0" y="29972"/>
                </a:lnTo>
                <a:lnTo>
                  <a:pt x="888" y="26543"/>
                </a:lnTo>
                <a:lnTo>
                  <a:pt x="2921" y="23495"/>
                </a:lnTo>
                <a:lnTo>
                  <a:pt x="4952" y="20574"/>
                </a:lnTo>
                <a:lnTo>
                  <a:pt x="8508" y="18034"/>
                </a:lnTo>
                <a:lnTo>
                  <a:pt x="13588" y="16129"/>
                </a:lnTo>
                <a:lnTo>
                  <a:pt x="18796" y="14097"/>
                </a:lnTo>
                <a:lnTo>
                  <a:pt x="64261" y="10160"/>
                </a:lnTo>
                <a:lnTo>
                  <a:pt x="73380" y="10255"/>
                </a:lnTo>
                <a:lnTo>
                  <a:pt x="115188" y="16129"/>
                </a:lnTo>
                <a:lnTo>
                  <a:pt x="119633" y="18034"/>
                </a:lnTo>
                <a:lnTo>
                  <a:pt x="122935" y="20574"/>
                </a:lnTo>
                <a:lnTo>
                  <a:pt x="124967" y="23495"/>
                </a:lnTo>
                <a:lnTo>
                  <a:pt x="127000" y="26543"/>
                </a:lnTo>
                <a:lnTo>
                  <a:pt x="127888" y="29972"/>
                </a:lnTo>
                <a:lnTo>
                  <a:pt x="127888" y="33909"/>
                </a:lnTo>
                <a:lnTo>
                  <a:pt x="127888" y="100075"/>
                </a:lnTo>
                <a:lnTo>
                  <a:pt x="157874" y="61267"/>
                </a:lnTo>
                <a:lnTo>
                  <a:pt x="185261" y="33575"/>
                </a:lnTo>
                <a:lnTo>
                  <a:pt x="219011" y="10668"/>
                </a:lnTo>
                <a:lnTo>
                  <a:pt x="260679" y="283"/>
                </a:lnTo>
                <a:lnTo>
                  <a:pt x="268985" y="0"/>
                </a:lnTo>
                <a:close/>
              </a:path>
            </a:pathLst>
          </a:custGeom>
          <a:ln w="10668">
            <a:solidFill>
              <a:srgbClr val="4579B8"/>
            </a:solidFill>
          </a:ln>
        </p:spPr>
        <p:txBody>
          <a:bodyPr wrap="square" lIns="0" tIns="0" rIns="0" bIns="0" rtlCol="0"/>
          <a:lstStyle/>
          <a:p>
            <a:endParaRPr/>
          </a:p>
        </p:txBody>
      </p:sp>
      <p:sp>
        <p:nvSpPr>
          <p:cNvPr id="22" name="object 22"/>
          <p:cNvSpPr/>
          <p:nvPr/>
        </p:nvSpPr>
        <p:spPr>
          <a:xfrm>
            <a:off x="7204582" y="601980"/>
            <a:ext cx="521970" cy="599440"/>
          </a:xfrm>
          <a:custGeom>
            <a:avLst/>
            <a:gdLst/>
            <a:ahLst/>
            <a:cxnLst/>
            <a:rect l="l" t="t" r="r" b="b"/>
            <a:pathLst>
              <a:path w="521970" h="599440">
                <a:moveTo>
                  <a:pt x="270891" y="0"/>
                </a:moveTo>
                <a:lnTo>
                  <a:pt x="332708" y="4937"/>
                </a:lnTo>
                <a:lnTo>
                  <a:pt x="384810" y="19685"/>
                </a:lnTo>
                <a:lnTo>
                  <a:pt x="427958" y="43116"/>
                </a:lnTo>
                <a:lnTo>
                  <a:pt x="462534" y="74168"/>
                </a:lnTo>
                <a:lnTo>
                  <a:pt x="488886" y="112188"/>
                </a:lnTo>
                <a:lnTo>
                  <a:pt x="507238" y="156591"/>
                </a:lnTo>
                <a:lnTo>
                  <a:pt x="517921" y="206311"/>
                </a:lnTo>
                <a:lnTo>
                  <a:pt x="521462" y="260223"/>
                </a:lnTo>
                <a:lnTo>
                  <a:pt x="521462" y="283972"/>
                </a:lnTo>
                <a:lnTo>
                  <a:pt x="509270" y="324485"/>
                </a:lnTo>
                <a:lnTo>
                  <a:pt x="475615" y="337566"/>
                </a:lnTo>
                <a:lnTo>
                  <a:pt x="152400" y="337566"/>
                </a:lnTo>
                <a:lnTo>
                  <a:pt x="152900" y="354137"/>
                </a:lnTo>
                <a:lnTo>
                  <a:pt x="160400" y="399161"/>
                </a:lnTo>
                <a:lnTo>
                  <a:pt x="177813" y="435987"/>
                </a:lnTo>
                <a:lnTo>
                  <a:pt x="206136" y="463216"/>
                </a:lnTo>
                <a:lnTo>
                  <a:pt x="245770" y="480095"/>
                </a:lnTo>
                <a:lnTo>
                  <a:pt x="297688" y="485775"/>
                </a:lnTo>
                <a:lnTo>
                  <a:pt x="316714" y="485419"/>
                </a:lnTo>
                <a:lnTo>
                  <a:pt x="366649" y="480187"/>
                </a:lnTo>
                <a:lnTo>
                  <a:pt x="406850" y="470971"/>
                </a:lnTo>
                <a:lnTo>
                  <a:pt x="446553" y="458023"/>
                </a:lnTo>
                <a:lnTo>
                  <a:pt x="463676" y="451358"/>
                </a:lnTo>
                <a:lnTo>
                  <a:pt x="471424" y="449453"/>
                </a:lnTo>
                <a:lnTo>
                  <a:pt x="477393" y="449453"/>
                </a:lnTo>
                <a:lnTo>
                  <a:pt x="480949" y="449453"/>
                </a:lnTo>
                <a:lnTo>
                  <a:pt x="483997" y="450215"/>
                </a:lnTo>
                <a:lnTo>
                  <a:pt x="486283" y="451612"/>
                </a:lnTo>
                <a:lnTo>
                  <a:pt x="488696" y="453009"/>
                </a:lnTo>
                <a:lnTo>
                  <a:pt x="490727" y="455422"/>
                </a:lnTo>
                <a:lnTo>
                  <a:pt x="492251" y="458978"/>
                </a:lnTo>
                <a:lnTo>
                  <a:pt x="493902" y="462534"/>
                </a:lnTo>
                <a:lnTo>
                  <a:pt x="494919" y="467614"/>
                </a:lnTo>
                <a:lnTo>
                  <a:pt x="495553" y="474218"/>
                </a:lnTo>
                <a:lnTo>
                  <a:pt x="496189" y="480695"/>
                </a:lnTo>
                <a:lnTo>
                  <a:pt x="496443" y="488950"/>
                </a:lnTo>
                <a:lnTo>
                  <a:pt x="496443" y="498856"/>
                </a:lnTo>
                <a:lnTo>
                  <a:pt x="496443" y="507619"/>
                </a:lnTo>
                <a:lnTo>
                  <a:pt x="496316" y="515112"/>
                </a:lnTo>
                <a:lnTo>
                  <a:pt x="495808" y="521208"/>
                </a:lnTo>
                <a:lnTo>
                  <a:pt x="495426" y="527431"/>
                </a:lnTo>
                <a:lnTo>
                  <a:pt x="494919" y="532638"/>
                </a:lnTo>
                <a:lnTo>
                  <a:pt x="494030" y="536956"/>
                </a:lnTo>
                <a:lnTo>
                  <a:pt x="493268" y="541401"/>
                </a:lnTo>
                <a:lnTo>
                  <a:pt x="492125" y="545084"/>
                </a:lnTo>
                <a:lnTo>
                  <a:pt x="490474" y="548005"/>
                </a:lnTo>
                <a:lnTo>
                  <a:pt x="488950" y="550926"/>
                </a:lnTo>
                <a:lnTo>
                  <a:pt x="486791" y="553847"/>
                </a:lnTo>
                <a:lnTo>
                  <a:pt x="484250" y="556641"/>
                </a:lnTo>
                <a:lnTo>
                  <a:pt x="481711" y="559435"/>
                </a:lnTo>
                <a:lnTo>
                  <a:pt x="474599" y="563245"/>
                </a:lnTo>
                <a:lnTo>
                  <a:pt x="431861" y="578481"/>
                </a:lnTo>
                <a:lnTo>
                  <a:pt x="390334" y="588311"/>
                </a:lnTo>
                <a:lnTo>
                  <a:pt x="340211" y="596092"/>
                </a:lnTo>
                <a:lnTo>
                  <a:pt x="283972" y="598932"/>
                </a:lnTo>
                <a:lnTo>
                  <a:pt x="249634" y="597812"/>
                </a:lnTo>
                <a:lnTo>
                  <a:pt x="187531" y="588859"/>
                </a:lnTo>
                <a:lnTo>
                  <a:pt x="134266" y="570928"/>
                </a:lnTo>
                <a:lnTo>
                  <a:pt x="89792" y="543877"/>
                </a:lnTo>
                <a:lnTo>
                  <a:pt x="54101" y="507541"/>
                </a:lnTo>
                <a:lnTo>
                  <a:pt x="27431" y="461682"/>
                </a:lnTo>
                <a:lnTo>
                  <a:pt x="9858" y="406322"/>
                </a:lnTo>
                <a:lnTo>
                  <a:pt x="1095" y="341413"/>
                </a:lnTo>
                <a:lnTo>
                  <a:pt x="0" y="305435"/>
                </a:lnTo>
                <a:lnTo>
                  <a:pt x="1144" y="270881"/>
                </a:lnTo>
                <a:lnTo>
                  <a:pt x="10340" y="207011"/>
                </a:lnTo>
                <a:lnTo>
                  <a:pt x="28700" y="150360"/>
                </a:lnTo>
                <a:lnTo>
                  <a:pt x="55508" y="102163"/>
                </a:lnTo>
                <a:lnTo>
                  <a:pt x="90507" y="62654"/>
                </a:lnTo>
                <a:lnTo>
                  <a:pt x="133266" y="32452"/>
                </a:lnTo>
                <a:lnTo>
                  <a:pt x="183415" y="11733"/>
                </a:lnTo>
                <a:lnTo>
                  <a:pt x="240097" y="1307"/>
                </a:lnTo>
                <a:lnTo>
                  <a:pt x="270891" y="0"/>
                </a:lnTo>
                <a:close/>
              </a:path>
            </a:pathLst>
          </a:custGeom>
          <a:ln w="10668">
            <a:solidFill>
              <a:srgbClr val="4579B8"/>
            </a:solidFill>
          </a:ln>
        </p:spPr>
        <p:txBody>
          <a:bodyPr wrap="square" lIns="0" tIns="0" rIns="0" bIns="0" rtlCol="0"/>
          <a:lstStyle/>
          <a:p>
            <a:endParaRPr/>
          </a:p>
        </p:txBody>
      </p:sp>
      <p:sp>
        <p:nvSpPr>
          <p:cNvPr id="23" name="object 23"/>
          <p:cNvSpPr/>
          <p:nvPr/>
        </p:nvSpPr>
        <p:spPr>
          <a:xfrm>
            <a:off x="5844285" y="531241"/>
            <a:ext cx="223774" cy="229108"/>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5693028" y="416813"/>
            <a:ext cx="571500" cy="774065"/>
          </a:xfrm>
          <a:custGeom>
            <a:avLst/>
            <a:gdLst/>
            <a:ahLst/>
            <a:cxnLst/>
            <a:rect l="l" t="t" r="r" b="b"/>
            <a:pathLst>
              <a:path w="571500" h="774065">
                <a:moveTo>
                  <a:pt x="46355" y="0"/>
                </a:moveTo>
                <a:lnTo>
                  <a:pt x="245872" y="0"/>
                </a:lnTo>
                <a:lnTo>
                  <a:pt x="260351" y="73"/>
                </a:lnTo>
                <a:lnTo>
                  <a:pt x="305486" y="1887"/>
                </a:lnTo>
                <a:lnTo>
                  <a:pt x="354244" y="8098"/>
                </a:lnTo>
                <a:lnTo>
                  <a:pt x="396015" y="19389"/>
                </a:lnTo>
                <a:lnTo>
                  <a:pt x="433097" y="35490"/>
                </a:lnTo>
                <a:lnTo>
                  <a:pt x="478282" y="68834"/>
                </a:lnTo>
                <a:lnTo>
                  <a:pt x="510285" y="113053"/>
                </a:lnTo>
                <a:lnTo>
                  <a:pt x="528192" y="168179"/>
                </a:lnTo>
                <a:lnTo>
                  <a:pt x="531622" y="211327"/>
                </a:lnTo>
                <a:lnTo>
                  <a:pt x="531002" y="230308"/>
                </a:lnTo>
                <a:lnTo>
                  <a:pt x="521716" y="281939"/>
                </a:lnTo>
                <a:lnTo>
                  <a:pt x="501838" y="325856"/>
                </a:lnTo>
                <a:lnTo>
                  <a:pt x="471630" y="362172"/>
                </a:lnTo>
                <a:lnTo>
                  <a:pt x="431417" y="391056"/>
                </a:lnTo>
                <a:lnTo>
                  <a:pt x="382143" y="411988"/>
                </a:lnTo>
                <a:lnTo>
                  <a:pt x="390669" y="416393"/>
                </a:lnTo>
                <a:lnTo>
                  <a:pt x="422084" y="438491"/>
                </a:lnTo>
                <a:lnTo>
                  <a:pt x="449804" y="469903"/>
                </a:lnTo>
                <a:lnTo>
                  <a:pt x="474384" y="511067"/>
                </a:lnTo>
                <a:lnTo>
                  <a:pt x="491744" y="548894"/>
                </a:lnTo>
                <a:lnTo>
                  <a:pt x="556641" y="700786"/>
                </a:lnTo>
                <a:lnTo>
                  <a:pt x="570484" y="740663"/>
                </a:lnTo>
                <a:lnTo>
                  <a:pt x="571500" y="746125"/>
                </a:lnTo>
                <a:lnTo>
                  <a:pt x="571500" y="750188"/>
                </a:lnTo>
                <a:lnTo>
                  <a:pt x="571500" y="754507"/>
                </a:lnTo>
                <a:lnTo>
                  <a:pt x="570738" y="758189"/>
                </a:lnTo>
                <a:lnTo>
                  <a:pt x="569087" y="761111"/>
                </a:lnTo>
                <a:lnTo>
                  <a:pt x="567563" y="764159"/>
                </a:lnTo>
                <a:lnTo>
                  <a:pt x="522188" y="773295"/>
                </a:lnTo>
                <a:lnTo>
                  <a:pt x="484505" y="773938"/>
                </a:lnTo>
                <a:lnTo>
                  <a:pt x="472666" y="773866"/>
                </a:lnTo>
                <a:lnTo>
                  <a:pt x="426974" y="770509"/>
                </a:lnTo>
                <a:lnTo>
                  <a:pt x="408940" y="759968"/>
                </a:lnTo>
                <a:lnTo>
                  <a:pt x="406526" y="756538"/>
                </a:lnTo>
                <a:lnTo>
                  <a:pt x="404622" y="752475"/>
                </a:lnTo>
                <a:lnTo>
                  <a:pt x="402971" y="747776"/>
                </a:lnTo>
                <a:lnTo>
                  <a:pt x="334010" y="575690"/>
                </a:lnTo>
                <a:lnTo>
                  <a:pt x="315525" y="535614"/>
                </a:lnTo>
                <a:lnTo>
                  <a:pt x="290175" y="494174"/>
                </a:lnTo>
                <a:lnTo>
                  <a:pt x="258669" y="467528"/>
                </a:lnTo>
                <a:lnTo>
                  <a:pt x="217477" y="455918"/>
                </a:lnTo>
                <a:lnTo>
                  <a:pt x="205359" y="455422"/>
                </a:lnTo>
                <a:lnTo>
                  <a:pt x="156591" y="455422"/>
                </a:lnTo>
                <a:lnTo>
                  <a:pt x="156591" y="748919"/>
                </a:lnTo>
                <a:lnTo>
                  <a:pt x="156591" y="752856"/>
                </a:lnTo>
                <a:lnTo>
                  <a:pt x="116078" y="772160"/>
                </a:lnTo>
                <a:lnTo>
                  <a:pt x="77978" y="773938"/>
                </a:lnTo>
                <a:lnTo>
                  <a:pt x="67117" y="773820"/>
                </a:lnTo>
                <a:lnTo>
                  <a:pt x="21971" y="769365"/>
                </a:lnTo>
                <a:lnTo>
                  <a:pt x="3556" y="759713"/>
                </a:lnTo>
                <a:lnTo>
                  <a:pt x="1143" y="756538"/>
                </a:lnTo>
                <a:lnTo>
                  <a:pt x="0" y="752856"/>
                </a:lnTo>
                <a:lnTo>
                  <a:pt x="0" y="748919"/>
                </a:lnTo>
                <a:lnTo>
                  <a:pt x="0" y="49402"/>
                </a:lnTo>
                <a:lnTo>
                  <a:pt x="13335" y="11684"/>
                </a:lnTo>
                <a:lnTo>
                  <a:pt x="36945" y="736"/>
                </a:lnTo>
                <a:lnTo>
                  <a:pt x="46355" y="0"/>
                </a:lnTo>
                <a:close/>
              </a:path>
            </a:pathLst>
          </a:custGeom>
          <a:ln w="10668">
            <a:solidFill>
              <a:srgbClr val="4579B8"/>
            </a:solidFill>
          </a:ln>
        </p:spPr>
        <p:txBody>
          <a:bodyPr wrap="square" lIns="0" tIns="0" rIns="0" bIns="0" rtlCol="0"/>
          <a:lstStyle/>
          <a:p>
            <a:endParaRPr/>
          </a:p>
        </p:txBody>
      </p:sp>
      <p:sp>
        <p:nvSpPr>
          <p:cNvPr id="25" name="object 25"/>
          <p:cNvSpPr/>
          <p:nvPr/>
        </p:nvSpPr>
        <p:spPr>
          <a:xfrm>
            <a:off x="6353175" y="373379"/>
            <a:ext cx="183387" cy="167894"/>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0" y="1447798"/>
            <a:ext cx="9144000" cy="541019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672195" cy="5147310"/>
          </a:xfrm>
          <a:prstGeom prst="rect">
            <a:avLst/>
          </a:prstGeom>
        </p:spPr>
        <p:txBody>
          <a:bodyPr vert="horz" wrap="square" lIns="0" tIns="12065" rIns="0" bIns="0" rtlCol="0">
            <a:spAutoFit/>
          </a:bodyPr>
          <a:lstStyle/>
          <a:p>
            <a:pPr marL="3751579" marR="2822575" indent="-81280">
              <a:lnSpc>
                <a:spcPct val="100000"/>
              </a:lnSpc>
              <a:spcBef>
                <a:spcPts val="95"/>
              </a:spcBef>
            </a:pPr>
            <a:r>
              <a:rPr sz="2800" b="1" u="heavy" spc="-145" dirty="0">
                <a:uFill>
                  <a:solidFill>
                    <a:srgbClr val="000000"/>
                  </a:solidFill>
                </a:uFill>
                <a:latin typeface="Trebuchet MS"/>
                <a:cs typeface="Trebuchet MS"/>
              </a:rPr>
              <a:t>Godavari</a:t>
            </a:r>
            <a:r>
              <a:rPr sz="2800" b="1" u="heavy" spc="-235" dirty="0">
                <a:uFill>
                  <a:solidFill>
                    <a:srgbClr val="000000"/>
                  </a:solidFill>
                </a:uFill>
                <a:latin typeface="Trebuchet MS"/>
                <a:cs typeface="Trebuchet MS"/>
              </a:rPr>
              <a:t> </a:t>
            </a:r>
            <a:r>
              <a:rPr sz="2800" b="1" u="heavy" spc="-180" dirty="0">
                <a:uFill>
                  <a:solidFill>
                    <a:srgbClr val="000000"/>
                  </a:solidFill>
                </a:uFill>
                <a:latin typeface="Trebuchet MS"/>
                <a:cs typeface="Trebuchet MS"/>
              </a:rPr>
              <a:t>River </a:t>
            </a:r>
            <a:r>
              <a:rPr sz="2800" b="1" spc="-180"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54" dirty="0">
                <a:uFill>
                  <a:solidFill>
                    <a:srgbClr val="000000"/>
                  </a:solidFill>
                </a:uFill>
                <a:latin typeface="Trebuchet MS"/>
                <a:cs typeface="Trebuchet MS"/>
              </a:rPr>
              <a:t> </a:t>
            </a:r>
            <a:r>
              <a:rPr sz="2800" b="1" u="heavy" spc="-120" dirty="0">
                <a:uFill>
                  <a:solidFill>
                    <a:srgbClr val="000000"/>
                  </a:solidFill>
                </a:uFill>
                <a:latin typeface="Trebuchet MS"/>
                <a:cs typeface="Trebuchet MS"/>
              </a:rPr>
              <a:t>India</a:t>
            </a:r>
            <a:endParaRPr sz="2800">
              <a:latin typeface="Trebuchet MS"/>
              <a:cs typeface="Trebuchet MS"/>
            </a:endParaRPr>
          </a:p>
          <a:p>
            <a:pPr marL="12700" marR="5080">
              <a:lnSpc>
                <a:spcPct val="100000"/>
              </a:lnSpc>
              <a:spcBef>
                <a:spcPts val="5"/>
              </a:spcBef>
            </a:pPr>
            <a:r>
              <a:rPr sz="2800" spc="-204" dirty="0">
                <a:latin typeface="Arial"/>
                <a:cs typeface="Arial"/>
              </a:rPr>
              <a:t>The </a:t>
            </a:r>
            <a:r>
              <a:rPr sz="2800" spc="-150" dirty="0">
                <a:latin typeface="Arial"/>
                <a:cs typeface="Arial"/>
              </a:rPr>
              <a:t>Godavari is </a:t>
            </a:r>
            <a:r>
              <a:rPr sz="2800" spc="-35" dirty="0">
                <a:latin typeface="Arial"/>
                <a:cs typeface="Arial"/>
              </a:rPr>
              <a:t>the </a:t>
            </a:r>
            <a:r>
              <a:rPr sz="2800" spc="-165" dirty="0">
                <a:latin typeface="Arial"/>
                <a:cs typeface="Arial"/>
              </a:rPr>
              <a:t>second </a:t>
            </a:r>
            <a:r>
              <a:rPr sz="2800" spc="-114" dirty="0">
                <a:latin typeface="Arial"/>
                <a:cs typeface="Arial"/>
              </a:rPr>
              <a:t>longest </a:t>
            </a:r>
            <a:r>
              <a:rPr sz="2800" spc="-50" dirty="0">
                <a:latin typeface="Arial"/>
                <a:cs typeface="Arial"/>
              </a:rPr>
              <a:t>river </a:t>
            </a:r>
            <a:r>
              <a:rPr sz="2800" spc="-35" dirty="0">
                <a:latin typeface="Arial"/>
                <a:cs typeface="Arial"/>
              </a:rPr>
              <a:t>in </a:t>
            </a:r>
            <a:r>
              <a:rPr sz="2800" spc="-95" dirty="0">
                <a:latin typeface="Arial"/>
                <a:cs typeface="Arial"/>
              </a:rPr>
              <a:t>India </a:t>
            </a:r>
            <a:r>
              <a:rPr sz="2800" spc="-30" dirty="0">
                <a:latin typeface="Arial"/>
                <a:cs typeface="Arial"/>
              </a:rPr>
              <a:t>after </a:t>
            </a:r>
            <a:r>
              <a:rPr sz="2800" spc="-35" dirty="0">
                <a:latin typeface="Arial"/>
                <a:cs typeface="Arial"/>
              </a:rPr>
              <a:t>the  </a:t>
            </a:r>
            <a:r>
              <a:rPr sz="2800" spc="-50" dirty="0">
                <a:latin typeface="Arial"/>
                <a:cs typeface="Arial"/>
              </a:rPr>
              <a:t>river </a:t>
            </a:r>
            <a:r>
              <a:rPr sz="2800" spc="-220" dirty="0">
                <a:latin typeface="Arial"/>
                <a:cs typeface="Arial"/>
              </a:rPr>
              <a:t>Ganga. </a:t>
            </a:r>
            <a:r>
              <a:rPr sz="2800" spc="40" dirty="0">
                <a:latin typeface="Arial"/>
                <a:cs typeface="Arial"/>
              </a:rPr>
              <a:t>It </a:t>
            </a:r>
            <a:r>
              <a:rPr sz="2800" spc="-95" dirty="0">
                <a:latin typeface="Arial"/>
                <a:cs typeface="Arial"/>
              </a:rPr>
              <a:t>starts </a:t>
            </a:r>
            <a:r>
              <a:rPr sz="2800" spc="-35" dirty="0">
                <a:latin typeface="Arial"/>
                <a:cs typeface="Arial"/>
              </a:rPr>
              <a:t>in </a:t>
            </a:r>
            <a:r>
              <a:rPr sz="2800" spc="-114" dirty="0">
                <a:latin typeface="Arial"/>
                <a:cs typeface="Arial"/>
              </a:rPr>
              <a:t>Maharashtra </a:t>
            </a:r>
            <a:r>
              <a:rPr sz="2800" spc="-135" dirty="0">
                <a:latin typeface="Arial"/>
                <a:cs typeface="Arial"/>
              </a:rPr>
              <a:t>and </a:t>
            </a:r>
            <a:r>
              <a:rPr sz="2800" spc="-75" dirty="0">
                <a:latin typeface="Arial"/>
                <a:cs typeface="Arial"/>
              </a:rPr>
              <a:t>flows </a:t>
            </a:r>
            <a:r>
              <a:rPr sz="2800" spc="-10" dirty="0">
                <a:latin typeface="Arial"/>
                <a:cs typeface="Arial"/>
              </a:rPr>
              <a:t>for </a:t>
            </a:r>
            <a:r>
              <a:rPr sz="2800" spc="-130" dirty="0">
                <a:latin typeface="Arial"/>
                <a:cs typeface="Arial"/>
              </a:rPr>
              <a:t>1,465  </a:t>
            </a:r>
            <a:r>
              <a:rPr sz="2800" spc="-80" dirty="0">
                <a:latin typeface="Arial"/>
                <a:cs typeface="Arial"/>
              </a:rPr>
              <a:t>kilometres </a:t>
            </a:r>
            <a:r>
              <a:rPr sz="2800" spc="-15" dirty="0">
                <a:latin typeface="Arial"/>
                <a:cs typeface="Arial"/>
              </a:rPr>
              <a:t>into </a:t>
            </a:r>
            <a:r>
              <a:rPr sz="2800" spc="-35" dirty="0">
                <a:latin typeface="Arial"/>
                <a:cs typeface="Arial"/>
              </a:rPr>
              <a:t>the </a:t>
            </a:r>
            <a:r>
              <a:rPr sz="2800" spc="-250" dirty="0">
                <a:latin typeface="Arial"/>
                <a:cs typeface="Arial"/>
              </a:rPr>
              <a:t>Bay </a:t>
            </a:r>
            <a:r>
              <a:rPr sz="2800" spc="-10" dirty="0">
                <a:latin typeface="Arial"/>
                <a:cs typeface="Arial"/>
              </a:rPr>
              <a:t>of </a:t>
            </a:r>
            <a:r>
              <a:rPr sz="2800" spc="-185" dirty="0">
                <a:latin typeface="Arial"/>
                <a:cs typeface="Arial"/>
              </a:rPr>
              <a:t>Bengal </a:t>
            </a:r>
            <a:r>
              <a:rPr sz="2800" spc="-120" dirty="0">
                <a:latin typeface="Arial"/>
                <a:cs typeface="Arial"/>
              </a:rPr>
              <a:t>via </a:t>
            </a:r>
            <a:r>
              <a:rPr sz="2800" spc="-35" dirty="0">
                <a:latin typeface="Arial"/>
                <a:cs typeface="Arial"/>
              </a:rPr>
              <a:t>the </a:t>
            </a:r>
            <a:r>
              <a:rPr sz="2800" spc="-135" dirty="0">
                <a:latin typeface="Arial"/>
                <a:cs typeface="Arial"/>
              </a:rPr>
              <a:t>states </a:t>
            </a:r>
            <a:r>
              <a:rPr sz="2800" spc="-10" dirty="0">
                <a:latin typeface="Arial"/>
                <a:cs typeface="Arial"/>
              </a:rPr>
              <a:t>of</a:t>
            </a:r>
            <a:r>
              <a:rPr sz="2800" spc="-545" dirty="0">
                <a:latin typeface="Arial"/>
                <a:cs typeface="Arial"/>
              </a:rPr>
              <a:t> </a:t>
            </a:r>
            <a:r>
              <a:rPr sz="2800" spc="-210" dirty="0">
                <a:latin typeface="Arial"/>
                <a:cs typeface="Arial"/>
              </a:rPr>
              <a:t>Telangana  </a:t>
            </a:r>
            <a:r>
              <a:rPr sz="2800" spc="-135" dirty="0">
                <a:latin typeface="Arial"/>
                <a:cs typeface="Arial"/>
              </a:rPr>
              <a:t>and </a:t>
            </a:r>
            <a:r>
              <a:rPr sz="2800" spc="-130" dirty="0">
                <a:latin typeface="Arial"/>
                <a:cs typeface="Arial"/>
              </a:rPr>
              <a:t>Andhra</a:t>
            </a:r>
            <a:r>
              <a:rPr sz="2800" spc="-100" dirty="0">
                <a:latin typeface="Arial"/>
                <a:cs typeface="Arial"/>
              </a:rPr>
              <a:t> </a:t>
            </a:r>
            <a:r>
              <a:rPr sz="2800" spc="-175" dirty="0">
                <a:latin typeface="Arial"/>
                <a:cs typeface="Arial"/>
              </a:rPr>
              <a:t>Pradesh.</a:t>
            </a:r>
            <a:endParaRPr sz="2800">
              <a:latin typeface="Arial"/>
              <a:cs typeface="Arial"/>
            </a:endParaRPr>
          </a:p>
          <a:p>
            <a:pPr marL="12700">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0" dirty="0">
                <a:latin typeface="Arial"/>
                <a:cs typeface="Arial"/>
              </a:rPr>
              <a:t>1,465</a:t>
            </a:r>
            <a:r>
              <a:rPr sz="2800" spc="-100" dirty="0">
                <a:latin typeface="Arial"/>
                <a:cs typeface="Arial"/>
              </a:rPr>
              <a:t> </a:t>
            </a:r>
            <a:r>
              <a:rPr sz="2800" spc="-114" dirty="0">
                <a:latin typeface="Arial"/>
                <a:cs typeface="Arial"/>
              </a:rPr>
              <a:t>km</a:t>
            </a:r>
            <a:endParaRPr sz="2800">
              <a:latin typeface="Arial"/>
              <a:cs typeface="Arial"/>
            </a:endParaRPr>
          </a:p>
          <a:p>
            <a:pPr marL="12700" marR="4403090">
              <a:lnSpc>
                <a:spcPct val="100000"/>
              </a:lnSpc>
            </a:pPr>
            <a:r>
              <a:rPr sz="2800" b="1" u="heavy" spc="-120" dirty="0">
                <a:solidFill>
                  <a:srgbClr val="0000FF"/>
                </a:solidFill>
                <a:uFill>
                  <a:solidFill>
                    <a:srgbClr val="0000FF"/>
                  </a:solidFill>
                </a:uFill>
                <a:latin typeface="Trebuchet MS"/>
                <a:cs typeface="Trebuchet MS"/>
                <a:hlinkClick r:id="rId3"/>
              </a:rPr>
              <a:t>Basin </a:t>
            </a:r>
            <a:r>
              <a:rPr sz="2800" b="1" u="heavy" spc="-190" dirty="0">
                <a:solidFill>
                  <a:srgbClr val="0000FF"/>
                </a:solidFill>
                <a:uFill>
                  <a:solidFill>
                    <a:srgbClr val="0000FF"/>
                  </a:solidFill>
                </a:uFill>
                <a:latin typeface="Trebuchet MS"/>
                <a:cs typeface="Trebuchet MS"/>
                <a:hlinkClick r:id="rId3"/>
              </a:rPr>
              <a:t>area</a:t>
            </a:r>
            <a:r>
              <a:rPr sz="2800" b="1" spc="-190" dirty="0">
                <a:latin typeface="Trebuchet MS"/>
                <a:cs typeface="Trebuchet MS"/>
              </a:rPr>
              <a:t>: </a:t>
            </a:r>
            <a:r>
              <a:rPr sz="2800" spc="-135" dirty="0">
                <a:latin typeface="Arial"/>
                <a:cs typeface="Arial"/>
              </a:rPr>
              <a:t>312,812 </a:t>
            </a:r>
            <a:r>
              <a:rPr sz="2800" spc="-75" dirty="0">
                <a:latin typeface="Arial"/>
                <a:cs typeface="Arial"/>
              </a:rPr>
              <a:t>km²  </a:t>
            </a:r>
            <a:r>
              <a:rPr sz="2800" b="1" u="heavy" spc="-190" dirty="0">
                <a:solidFill>
                  <a:srgbClr val="0000FF"/>
                </a:solidFill>
                <a:uFill>
                  <a:solidFill>
                    <a:srgbClr val="0000FF"/>
                  </a:solidFill>
                </a:uFill>
                <a:latin typeface="Trebuchet MS"/>
                <a:cs typeface="Trebuchet MS"/>
                <a:hlinkClick r:id="rId4"/>
              </a:rPr>
              <a:t>Source</a:t>
            </a:r>
            <a:r>
              <a:rPr sz="2800" b="1" spc="-190" dirty="0">
                <a:latin typeface="Trebuchet MS"/>
                <a:cs typeface="Trebuchet MS"/>
              </a:rPr>
              <a:t>: </a:t>
            </a:r>
            <a:r>
              <a:rPr sz="2800" u="heavy" spc="-120" dirty="0">
                <a:solidFill>
                  <a:srgbClr val="0000FF"/>
                </a:solidFill>
                <a:uFill>
                  <a:solidFill>
                    <a:srgbClr val="0000FF"/>
                  </a:solidFill>
                </a:uFill>
                <a:latin typeface="Arial"/>
                <a:cs typeface="Arial"/>
                <a:hlinkClick r:id="rId5"/>
              </a:rPr>
              <a:t>Brahmagiri </a:t>
            </a:r>
            <a:r>
              <a:rPr sz="2800" u="heavy" spc="-55" dirty="0">
                <a:solidFill>
                  <a:srgbClr val="0000FF"/>
                </a:solidFill>
                <a:uFill>
                  <a:solidFill>
                    <a:srgbClr val="0000FF"/>
                  </a:solidFill>
                </a:uFill>
                <a:latin typeface="Arial"/>
                <a:cs typeface="Arial"/>
                <a:hlinkClick r:id="rId5"/>
              </a:rPr>
              <a:t>Mountain </a:t>
            </a:r>
            <a:r>
              <a:rPr sz="2800" spc="-55" dirty="0">
                <a:solidFill>
                  <a:srgbClr val="0000FF"/>
                </a:solidFill>
                <a:latin typeface="Arial"/>
                <a:cs typeface="Arial"/>
              </a:rPr>
              <a:t> </a:t>
            </a:r>
            <a:r>
              <a:rPr sz="2800" b="1" u="heavy" spc="-180" dirty="0">
                <a:solidFill>
                  <a:srgbClr val="0000FF"/>
                </a:solidFill>
                <a:uFill>
                  <a:solidFill>
                    <a:srgbClr val="0000FF"/>
                  </a:solidFill>
                </a:uFill>
                <a:latin typeface="Trebuchet MS"/>
                <a:cs typeface="Trebuchet MS"/>
                <a:hlinkClick r:id="rId6"/>
              </a:rPr>
              <a:t>Country</a:t>
            </a:r>
            <a:r>
              <a:rPr sz="2800" b="1" spc="-180" dirty="0">
                <a:latin typeface="Trebuchet MS"/>
                <a:cs typeface="Trebuchet MS"/>
              </a:rPr>
              <a:t>:</a:t>
            </a:r>
            <a:r>
              <a:rPr sz="2800" b="1" spc="-185" dirty="0">
                <a:latin typeface="Trebuchet MS"/>
                <a:cs typeface="Trebuchet MS"/>
              </a:rPr>
              <a:t> </a:t>
            </a:r>
            <a:r>
              <a:rPr sz="2800" u="heavy" spc="-95" dirty="0">
                <a:solidFill>
                  <a:srgbClr val="0000FF"/>
                </a:solidFill>
                <a:uFill>
                  <a:solidFill>
                    <a:srgbClr val="0000FF"/>
                  </a:solidFill>
                </a:uFill>
                <a:latin typeface="Arial"/>
                <a:cs typeface="Arial"/>
                <a:hlinkClick r:id="rId7"/>
              </a:rPr>
              <a:t>India</a:t>
            </a:r>
            <a:endParaRPr sz="2800">
              <a:latin typeface="Arial"/>
              <a:cs typeface="Arial"/>
            </a:endParaRPr>
          </a:p>
          <a:p>
            <a:pPr marL="12700">
              <a:lnSpc>
                <a:spcPct val="100000"/>
              </a:lnSpc>
              <a:spcBef>
                <a:spcPts val="5"/>
              </a:spcBef>
            </a:pPr>
            <a:r>
              <a:rPr sz="2800" b="1" u="heavy" spc="-180" dirty="0">
                <a:solidFill>
                  <a:srgbClr val="0000FF"/>
                </a:solidFill>
                <a:uFill>
                  <a:solidFill>
                    <a:srgbClr val="0000FF"/>
                  </a:solidFill>
                </a:uFill>
                <a:latin typeface="Trebuchet MS"/>
                <a:cs typeface="Trebuchet MS"/>
                <a:hlinkClick r:id="rId8"/>
              </a:rPr>
              <a:t>Cities</a:t>
            </a:r>
            <a:r>
              <a:rPr sz="2800" b="1" spc="-180" dirty="0">
                <a:latin typeface="Trebuchet MS"/>
                <a:cs typeface="Trebuchet MS"/>
              </a:rPr>
              <a:t>: </a:t>
            </a:r>
            <a:r>
              <a:rPr sz="2800" u="heavy" spc="-135" dirty="0">
                <a:solidFill>
                  <a:srgbClr val="0000FF"/>
                </a:solidFill>
                <a:uFill>
                  <a:solidFill>
                    <a:srgbClr val="0000FF"/>
                  </a:solidFill>
                </a:uFill>
                <a:latin typeface="Arial"/>
                <a:cs typeface="Arial"/>
                <a:hlinkClick r:id="rId9"/>
              </a:rPr>
              <a:t>Rajahmundry</a:t>
            </a:r>
            <a:endParaRPr sz="2800">
              <a:latin typeface="Arial"/>
              <a:cs typeface="Arial"/>
            </a:endParaRPr>
          </a:p>
          <a:p>
            <a:pPr marL="12700">
              <a:lnSpc>
                <a:spcPct val="100000"/>
              </a:lnSpc>
            </a:pPr>
            <a:r>
              <a:rPr sz="2800" b="1" u="heavy" spc="-160" dirty="0">
                <a:solidFill>
                  <a:srgbClr val="0000FF"/>
                </a:solidFill>
                <a:uFill>
                  <a:solidFill>
                    <a:srgbClr val="0000FF"/>
                  </a:solidFill>
                </a:uFill>
                <a:latin typeface="Trebuchet MS"/>
                <a:cs typeface="Trebuchet MS"/>
                <a:hlinkClick r:id="rId10"/>
              </a:rPr>
              <a:t>Bridges</a:t>
            </a:r>
            <a:r>
              <a:rPr sz="2800" b="1" spc="-160" dirty="0">
                <a:latin typeface="Trebuchet MS"/>
                <a:cs typeface="Trebuchet MS"/>
              </a:rPr>
              <a:t>: </a:t>
            </a:r>
            <a:r>
              <a:rPr sz="2800" u="heavy" spc="-150" dirty="0">
                <a:solidFill>
                  <a:srgbClr val="0000FF"/>
                </a:solidFill>
                <a:uFill>
                  <a:solidFill>
                    <a:srgbClr val="0000FF"/>
                  </a:solidFill>
                </a:uFill>
                <a:latin typeface="Arial"/>
                <a:cs typeface="Arial"/>
                <a:hlinkClick r:id="rId11"/>
              </a:rPr>
              <a:t>Godavari </a:t>
            </a:r>
            <a:r>
              <a:rPr sz="2800" u="heavy" spc="-130" dirty="0">
                <a:solidFill>
                  <a:srgbClr val="0000FF"/>
                </a:solidFill>
                <a:uFill>
                  <a:solidFill>
                    <a:srgbClr val="0000FF"/>
                  </a:solidFill>
                </a:uFill>
                <a:latin typeface="Arial"/>
                <a:cs typeface="Arial"/>
                <a:hlinkClick r:id="rId11"/>
              </a:rPr>
              <a:t>Bridge</a:t>
            </a:r>
            <a:r>
              <a:rPr sz="2800" spc="-130" dirty="0">
                <a:latin typeface="Arial"/>
                <a:cs typeface="Arial"/>
              </a:rPr>
              <a:t>, </a:t>
            </a:r>
            <a:r>
              <a:rPr sz="2800" u="heavy" spc="-150" dirty="0">
                <a:solidFill>
                  <a:srgbClr val="0000FF"/>
                </a:solidFill>
                <a:uFill>
                  <a:solidFill>
                    <a:srgbClr val="0000FF"/>
                  </a:solidFill>
                </a:uFill>
                <a:latin typeface="Arial"/>
                <a:cs typeface="Arial"/>
                <a:hlinkClick r:id="rId12"/>
              </a:rPr>
              <a:t>Godavari </a:t>
            </a:r>
            <a:r>
              <a:rPr sz="2800" u="heavy" spc="-140" dirty="0">
                <a:solidFill>
                  <a:srgbClr val="0000FF"/>
                </a:solidFill>
                <a:uFill>
                  <a:solidFill>
                    <a:srgbClr val="0000FF"/>
                  </a:solidFill>
                </a:uFill>
                <a:latin typeface="Arial"/>
                <a:cs typeface="Arial"/>
                <a:hlinkClick r:id="rId12"/>
              </a:rPr>
              <a:t>Arch</a:t>
            </a:r>
            <a:r>
              <a:rPr sz="2800" u="heavy" spc="-170" dirty="0">
                <a:solidFill>
                  <a:srgbClr val="0000FF"/>
                </a:solidFill>
                <a:uFill>
                  <a:solidFill>
                    <a:srgbClr val="0000FF"/>
                  </a:solidFill>
                </a:uFill>
                <a:latin typeface="Arial"/>
                <a:cs typeface="Arial"/>
                <a:hlinkClick r:id="rId12"/>
              </a:rPr>
              <a:t> </a:t>
            </a:r>
            <a:r>
              <a:rPr sz="2800" u="heavy" spc="-140" dirty="0">
                <a:solidFill>
                  <a:srgbClr val="0000FF"/>
                </a:solidFill>
                <a:uFill>
                  <a:solidFill>
                    <a:srgbClr val="0000FF"/>
                  </a:solidFill>
                </a:uFill>
                <a:latin typeface="Arial"/>
                <a:cs typeface="Arial"/>
                <a:hlinkClick r:id="rId12"/>
              </a:rPr>
              <a:t>Bridge</a:t>
            </a:r>
            <a:endParaRPr sz="2800">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30500" y="0"/>
            <a:ext cx="3938270" cy="139065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7469" y="796290"/>
            <a:ext cx="3949700" cy="635000"/>
          </a:xfrm>
          <a:prstGeom prst="rect">
            <a:avLst/>
          </a:prstGeom>
        </p:spPr>
        <p:txBody>
          <a:bodyPr vert="horz" wrap="square" lIns="0" tIns="12700" rIns="0" bIns="0" rtlCol="0">
            <a:spAutoFit/>
          </a:bodyPr>
          <a:lstStyle/>
          <a:p>
            <a:pPr marL="12700" marR="5080">
              <a:lnSpc>
                <a:spcPct val="100000"/>
              </a:lnSpc>
              <a:spcBef>
                <a:spcPts val="100"/>
              </a:spcBef>
              <a:tabLst>
                <a:tab pos="1617345" algn="l"/>
              </a:tabLst>
            </a:pPr>
            <a:r>
              <a:rPr sz="2000" spc="-185" dirty="0">
                <a:latin typeface="Trebuchet MS"/>
                <a:cs typeface="Trebuchet MS"/>
              </a:rPr>
              <a:t>The</a:t>
            </a:r>
            <a:r>
              <a:rPr sz="2000" spc="-95" dirty="0">
                <a:latin typeface="Trebuchet MS"/>
                <a:cs typeface="Trebuchet MS"/>
              </a:rPr>
              <a:t> </a:t>
            </a:r>
            <a:r>
              <a:rPr sz="2000" b="1" spc="-100" dirty="0">
                <a:latin typeface="Trebuchet MS"/>
                <a:cs typeface="Trebuchet MS"/>
              </a:rPr>
              <a:t>God</a:t>
            </a:r>
            <a:r>
              <a:rPr sz="2000" b="1" spc="-425" dirty="0">
                <a:latin typeface="Trebuchet MS"/>
                <a:cs typeface="Trebuchet MS"/>
              </a:rPr>
              <a:t> </a:t>
            </a:r>
            <a:r>
              <a:rPr sz="2000" b="1" dirty="0">
                <a:latin typeface="Trebuchet MS"/>
                <a:cs typeface="Trebuchet MS"/>
              </a:rPr>
              <a:t>avari	</a:t>
            </a:r>
            <a:r>
              <a:rPr sz="2000" spc="-100" dirty="0">
                <a:latin typeface="Trebuchet MS"/>
                <a:cs typeface="Trebuchet MS"/>
              </a:rPr>
              <a:t>is </a:t>
            </a:r>
            <a:r>
              <a:rPr sz="2000" spc="-95" dirty="0">
                <a:latin typeface="Trebuchet MS"/>
                <a:cs typeface="Trebuchet MS"/>
              </a:rPr>
              <a:t>a </a:t>
            </a:r>
            <a:r>
              <a:rPr sz="2000" spc="-110" dirty="0">
                <a:latin typeface="Trebuchet MS"/>
                <a:cs typeface="Trebuchet MS"/>
              </a:rPr>
              <a:t>river </a:t>
            </a:r>
            <a:r>
              <a:rPr sz="2000" spc="-185" dirty="0">
                <a:latin typeface="Trebuchet MS"/>
                <a:cs typeface="Trebuchet MS"/>
              </a:rPr>
              <a:t>that </a:t>
            </a:r>
            <a:r>
              <a:rPr sz="2000" spc="-110" dirty="0">
                <a:latin typeface="Trebuchet MS"/>
                <a:cs typeface="Trebuchet MS"/>
              </a:rPr>
              <a:t>runs </a:t>
            </a:r>
            <a:r>
              <a:rPr sz="2000" spc="-155" dirty="0">
                <a:latin typeface="Trebuchet MS"/>
                <a:cs typeface="Trebuchet MS"/>
              </a:rPr>
              <a:t>from  </a:t>
            </a:r>
            <a:r>
              <a:rPr sz="2000" spc="-170" dirty="0">
                <a:latin typeface="Trebuchet MS"/>
                <a:cs typeface="Trebuchet MS"/>
              </a:rPr>
              <a:t>western</a:t>
            </a:r>
            <a:endParaRPr sz="2000">
              <a:latin typeface="Trebuchet MS"/>
              <a:cs typeface="Trebuchet MS"/>
            </a:endParaRPr>
          </a:p>
        </p:txBody>
      </p:sp>
      <p:sp>
        <p:nvSpPr>
          <p:cNvPr id="5" name="object 5"/>
          <p:cNvSpPr txBox="1"/>
          <p:nvPr/>
        </p:nvSpPr>
        <p:spPr>
          <a:xfrm>
            <a:off x="77469" y="1405890"/>
            <a:ext cx="4596130" cy="5514340"/>
          </a:xfrm>
          <a:prstGeom prst="rect">
            <a:avLst/>
          </a:prstGeom>
        </p:spPr>
        <p:txBody>
          <a:bodyPr vert="horz" wrap="square" lIns="0" tIns="12700" rIns="0" bIns="0" rtlCol="0">
            <a:spAutoFit/>
          </a:bodyPr>
          <a:lstStyle/>
          <a:p>
            <a:pPr marL="12700" marR="73025">
              <a:lnSpc>
                <a:spcPct val="100000"/>
              </a:lnSpc>
              <a:spcBef>
                <a:spcPts val="100"/>
              </a:spcBef>
            </a:pPr>
            <a:r>
              <a:rPr sz="2000" spc="-190" dirty="0">
                <a:solidFill>
                  <a:srgbClr val="FFFFFF"/>
                </a:solidFill>
                <a:latin typeface="Trebuchet MS"/>
                <a:cs typeface="Trebuchet MS"/>
              </a:rPr>
              <a:t>to </a:t>
            </a:r>
            <a:r>
              <a:rPr sz="2000" spc="-140" dirty="0">
                <a:solidFill>
                  <a:srgbClr val="FFFFFF"/>
                </a:solidFill>
                <a:latin typeface="Trebuchet MS"/>
                <a:cs typeface="Trebuchet MS"/>
              </a:rPr>
              <a:t>southern </a:t>
            </a:r>
            <a:r>
              <a:rPr sz="2000" spc="-80" dirty="0">
                <a:solidFill>
                  <a:srgbClr val="FFFFFF"/>
                </a:solidFill>
                <a:latin typeface="Trebuchet MS"/>
                <a:cs typeface="Trebuchet MS"/>
              </a:rPr>
              <a:t>India </a:t>
            </a:r>
            <a:r>
              <a:rPr sz="2000" spc="-114" dirty="0">
                <a:solidFill>
                  <a:srgbClr val="FFFFFF"/>
                </a:solidFill>
                <a:latin typeface="Trebuchet MS"/>
                <a:cs typeface="Trebuchet MS"/>
              </a:rPr>
              <a:t>and </a:t>
            </a:r>
            <a:r>
              <a:rPr sz="2000" spc="-105" dirty="0">
                <a:solidFill>
                  <a:srgbClr val="FFFFFF"/>
                </a:solidFill>
                <a:latin typeface="Trebuchet MS"/>
                <a:cs typeface="Trebuchet MS"/>
              </a:rPr>
              <a:t>is </a:t>
            </a:r>
            <a:r>
              <a:rPr sz="2000" spc="-140" dirty="0">
                <a:solidFill>
                  <a:srgbClr val="FFFFFF"/>
                </a:solidFill>
                <a:latin typeface="Trebuchet MS"/>
                <a:cs typeface="Trebuchet MS"/>
              </a:rPr>
              <a:t>considered </a:t>
            </a:r>
            <a:r>
              <a:rPr sz="2000" spc="-190" dirty="0">
                <a:solidFill>
                  <a:srgbClr val="FFFFFF"/>
                </a:solidFill>
                <a:latin typeface="Trebuchet MS"/>
                <a:cs typeface="Trebuchet MS"/>
              </a:rPr>
              <a:t>to </a:t>
            </a:r>
            <a:r>
              <a:rPr sz="2000" spc="-170" dirty="0">
                <a:solidFill>
                  <a:srgbClr val="FFFFFF"/>
                </a:solidFill>
                <a:latin typeface="Trebuchet MS"/>
                <a:cs typeface="Trebuchet MS"/>
              </a:rPr>
              <a:t>be </a:t>
            </a:r>
            <a:r>
              <a:rPr sz="2000" spc="-140" dirty="0">
                <a:solidFill>
                  <a:srgbClr val="FFFFFF"/>
                </a:solidFill>
                <a:latin typeface="Trebuchet MS"/>
                <a:cs typeface="Trebuchet MS"/>
              </a:rPr>
              <a:t>one  </a:t>
            </a:r>
            <a:r>
              <a:rPr sz="2000" spc="-160" dirty="0">
                <a:solidFill>
                  <a:srgbClr val="FFFFFF"/>
                </a:solidFill>
                <a:latin typeface="Trebuchet MS"/>
                <a:cs typeface="Trebuchet MS"/>
              </a:rPr>
              <a:t>of </a:t>
            </a:r>
            <a:r>
              <a:rPr sz="2000" spc="-190" dirty="0">
                <a:solidFill>
                  <a:srgbClr val="FFFFFF"/>
                </a:solidFill>
                <a:latin typeface="Trebuchet MS"/>
                <a:cs typeface="Trebuchet MS"/>
              </a:rPr>
              <a:t>the </a:t>
            </a:r>
            <a:r>
              <a:rPr sz="2000" spc="-85" dirty="0">
                <a:solidFill>
                  <a:srgbClr val="FFFFFF"/>
                </a:solidFill>
                <a:latin typeface="Trebuchet MS"/>
                <a:cs typeface="Trebuchet MS"/>
              </a:rPr>
              <a:t>big </a:t>
            </a:r>
            <a:r>
              <a:rPr sz="2000" spc="-110" dirty="0">
                <a:solidFill>
                  <a:srgbClr val="FFFFFF"/>
                </a:solidFill>
                <a:latin typeface="Trebuchet MS"/>
                <a:cs typeface="Trebuchet MS"/>
              </a:rPr>
              <a:t>river </a:t>
            </a:r>
            <a:r>
              <a:rPr sz="2000" spc="-114" dirty="0">
                <a:solidFill>
                  <a:srgbClr val="FFFFFF"/>
                </a:solidFill>
                <a:latin typeface="Trebuchet MS"/>
                <a:cs typeface="Trebuchet MS"/>
              </a:rPr>
              <a:t>basins </a:t>
            </a:r>
            <a:r>
              <a:rPr sz="2000" spc="-85" dirty="0">
                <a:solidFill>
                  <a:srgbClr val="FFFFFF"/>
                </a:solidFill>
                <a:latin typeface="Trebuchet MS"/>
                <a:cs typeface="Trebuchet MS"/>
              </a:rPr>
              <a:t>in </a:t>
            </a:r>
            <a:r>
              <a:rPr sz="2000" spc="-100" dirty="0">
                <a:solidFill>
                  <a:srgbClr val="FFFFFF"/>
                </a:solidFill>
                <a:latin typeface="Trebuchet MS"/>
                <a:cs typeface="Trebuchet MS"/>
              </a:rPr>
              <a:t>India. </a:t>
            </a:r>
            <a:r>
              <a:rPr sz="2000" spc="-185" dirty="0">
                <a:solidFill>
                  <a:srgbClr val="FFFFFF"/>
                </a:solidFill>
                <a:latin typeface="Trebuchet MS"/>
                <a:cs typeface="Trebuchet MS"/>
              </a:rPr>
              <a:t>With </a:t>
            </a:r>
            <a:r>
              <a:rPr sz="2000" spc="-95" dirty="0">
                <a:solidFill>
                  <a:srgbClr val="FFFFFF"/>
                </a:solidFill>
                <a:latin typeface="Trebuchet MS"/>
                <a:cs typeface="Trebuchet MS"/>
              </a:rPr>
              <a:t>a </a:t>
            </a:r>
            <a:r>
              <a:rPr sz="2000" spc="-140" dirty="0">
                <a:solidFill>
                  <a:srgbClr val="FFFFFF"/>
                </a:solidFill>
                <a:latin typeface="Trebuchet MS"/>
                <a:cs typeface="Trebuchet MS"/>
              </a:rPr>
              <a:t>length  </a:t>
            </a:r>
            <a:r>
              <a:rPr sz="2000" spc="-160" dirty="0">
                <a:solidFill>
                  <a:srgbClr val="FFFFFF"/>
                </a:solidFill>
                <a:latin typeface="Trebuchet MS"/>
                <a:cs typeface="Trebuchet MS"/>
              </a:rPr>
              <a:t>of </a:t>
            </a:r>
            <a:r>
              <a:rPr sz="2000" spc="-130" dirty="0">
                <a:solidFill>
                  <a:srgbClr val="FFFFFF"/>
                </a:solidFill>
                <a:latin typeface="Trebuchet MS"/>
                <a:cs typeface="Trebuchet MS"/>
              </a:rPr>
              <a:t>1465 </a:t>
            </a:r>
            <a:r>
              <a:rPr sz="2000" spc="-140" dirty="0">
                <a:solidFill>
                  <a:srgbClr val="FFFFFF"/>
                </a:solidFill>
                <a:latin typeface="Trebuchet MS"/>
                <a:cs typeface="Trebuchet MS"/>
              </a:rPr>
              <a:t>km, </a:t>
            </a:r>
            <a:r>
              <a:rPr sz="2000" spc="-160" dirty="0">
                <a:solidFill>
                  <a:srgbClr val="FFFFFF"/>
                </a:solidFill>
                <a:latin typeface="Trebuchet MS"/>
                <a:cs typeface="Trebuchet MS"/>
              </a:rPr>
              <a:t>it </a:t>
            </a:r>
            <a:r>
              <a:rPr sz="2000" spc="-105" dirty="0">
                <a:solidFill>
                  <a:srgbClr val="FFFFFF"/>
                </a:solidFill>
                <a:latin typeface="Trebuchet MS"/>
                <a:cs typeface="Trebuchet MS"/>
              </a:rPr>
              <a:t>is </a:t>
            </a:r>
            <a:r>
              <a:rPr sz="2000" spc="-190" dirty="0">
                <a:solidFill>
                  <a:srgbClr val="FFFFFF"/>
                </a:solidFill>
                <a:latin typeface="Trebuchet MS"/>
                <a:cs typeface="Trebuchet MS"/>
              </a:rPr>
              <a:t>the </a:t>
            </a:r>
            <a:r>
              <a:rPr sz="2000" spc="-155" dirty="0">
                <a:solidFill>
                  <a:srgbClr val="FFFFFF"/>
                </a:solidFill>
                <a:latin typeface="Trebuchet MS"/>
                <a:cs typeface="Trebuchet MS"/>
              </a:rPr>
              <a:t>second </a:t>
            </a:r>
            <a:r>
              <a:rPr sz="2000" spc="-140" dirty="0">
                <a:solidFill>
                  <a:srgbClr val="FFFFFF"/>
                </a:solidFill>
                <a:latin typeface="Trebuchet MS"/>
                <a:cs typeface="Trebuchet MS"/>
              </a:rPr>
              <a:t>longest </a:t>
            </a:r>
            <a:r>
              <a:rPr sz="2000" spc="-110" dirty="0">
                <a:solidFill>
                  <a:srgbClr val="FFFFFF"/>
                </a:solidFill>
                <a:latin typeface="Trebuchet MS"/>
                <a:cs typeface="Trebuchet MS"/>
              </a:rPr>
              <a:t>river </a:t>
            </a:r>
            <a:r>
              <a:rPr sz="2000" spc="-90" dirty="0">
                <a:solidFill>
                  <a:srgbClr val="FFFFFF"/>
                </a:solidFill>
                <a:latin typeface="Trebuchet MS"/>
                <a:cs typeface="Trebuchet MS"/>
              </a:rPr>
              <a:t>in  </a:t>
            </a:r>
            <a:r>
              <a:rPr sz="2000" spc="-75" dirty="0">
                <a:solidFill>
                  <a:srgbClr val="FFFFFF"/>
                </a:solidFill>
                <a:latin typeface="Trebuchet MS"/>
                <a:cs typeface="Trebuchet MS"/>
              </a:rPr>
              <a:t>India </a:t>
            </a:r>
            <a:r>
              <a:rPr sz="2000" spc="-130" dirty="0">
                <a:solidFill>
                  <a:srgbClr val="FFFFFF"/>
                </a:solidFill>
                <a:latin typeface="Trebuchet MS"/>
                <a:cs typeface="Trebuchet MS"/>
              </a:rPr>
              <a:t>(only </a:t>
            </a:r>
            <a:r>
              <a:rPr sz="2000" spc="-165" dirty="0">
                <a:solidFill>
                  <a:srgbClr val="FFFFFF"/>
                </a:solidFill>
                <a:latin typeface="Trebuchet MS"/>
                <a:cs typeface="Trebuchet MS"/>
              </a:rPr>
              <a:t>after </a:t>
            </a:r>
            <a:r>
              <a:rPr sz="2000" spc="-190" dirty="0">
                <a:solidFill>
                  <a:srgbClr val="FFFFFF"/>
                </a:solidFill>
                <a:latin typeface="Trebuchet MS"/>
                <a:cs typeface="Trebuchet MS"/>
              </a:rPr>
              <a:t>the </a:t>
            </a:r>
            <a:r>
              <a:rPr sz="2000" spc="-145" dirty="0">
                <a:solidFill>
                  <a:srgbClr val="FFFFFF"/>
                </a:solidFill>
                <a:latin typeface="Trebuchet MS"/>
                <a:cs typeface="Trebuchet MS"/>
              </a:rPr>
              <a:t>Ganga), </a:t>
            </a:r>
            <a:r>
              <a:rPr sz="2000" spc="-185" dirty="0">
                <a:solidFill>
                  <a:srgbClr val="FFFFFF"/>
                </a:solidFill>
                <a:latin typeface="Trebuchet MS"/>
                <a:cs typeface="Trebuchet MS"/>
              </a:rPr>
              <a:t>that </a:t>
            </a:r>
            <a:r>
              <a:rPr sz="2000" spc="-110" dirty="0">
                <a:solidFill>
                  <a:srgbClr val="FFFFFF"/>
                </a:solidFill>
                <a:latin typeface="Trebuchet MS"/>
                <a:cs typeface="Trebuchet MS"/>
              </a:rPr>
              <a:t>runs </a:t>
            </a:r>
            <a:r>
              <a:rPr sz="2000" spc="-135" dirty="0">
                <a:solidFill>
                  <a:srgbClr val="FFFFFF"/>
                </a:solidFill>
                <a:latin typeface="Trebuchet MS"/>
                <a:cs typeface="Trebuchet MS"/>
              </a:rPr>
              <a:t>within  </a:t>
            </a:r>
            <a:r>
              <a:rPr sz="2000" spc="-190" dirty="0">
                <a:solidFill>
                  <a:srgbClr val="FFFFFF"/>
                </a:solidFill>
                <a:latin typeface="Trebuchet MS"/>
                <a:cs typeface="Trebuchet MS"/>
              </a:rPr>
              <a:t>the </a:t>
            </a:r>
            <a:r>
              <a:rPr sz="2000" spc="-155" dirty="0">
                <a:solidFill>
                  <a:srgbClr val="FFFFFF"/>
                </a:solidFill>
                <a:latin typeface="Trebuchet MS"/>
                <a:cs typeface="Trebuchet MS"/>
              </a:rPr>
              <a:t>country </a:t>
            </a:r>
            <a:r>
              <a:rPr sz="2000" spc="-114" dirty="0">
                <a:solidFill>
                  <a:srgbClr val="FFFFFF"/>
                </a:solidFill>
                <a:latin typeface="Trebuchet MS"/>
                <a:cs typeface="Trebuchet MS"/>
              </a:rPr>
              <a:t>and </a:t>
            </a:r>
            <a:r>
              <a:rPr sz="2000" spc="-105" dirty="0">
                <a:solidFill>
                  <a:srgbClr val="FFFFFF"/>
                </a:solidFill>
                <a:latin typeface="Trebuchet MS"/>
                <a:cs typeface="Trebuchet MS"/>
              </a:rPr>
              <a:t>also </a:t>
            </a:r>
            <a:r>
              <a:rPr sz="2000" spc="-190" dirty="0">
                <a:solidFill>
                  <a:srgbClr val="FFFFFF"/>
                </a:solidFill>
                <a:latin typeface="Trebuchet MS"/>
                <a:cs typeface="Trebuchet MS"/>
              </a:rPr>
              <a:t>the </a:t>
            </a:r>
            <a:r>
              <a:rPr sz="2000" spc="-135" dirty="0">
                <a:solidFill>
                  <a:srgbClr val="FFFFFF"/>
                </a:solidFill>
                <a:latin typeface="Trebuchet MS"/>
                <a:cs typeface="Trebuchet MS"/>
              </a:rPr>
              <a:t>longest </a:t>
            </a:r>
            <a:r>
              <a:rPr sz="2000" spc="-110" dirty="0">
                <a:solidFill>
                  <a:srgbClr val="FFFFFF"/>
                </a:solidFill>
                <a:latin typeface="Trebuchet MS"/>
                <a:cs typeface="Trebuchet MS"/>
              </a:rPr>
              <a:t>river </a:t>
            </a:r>
            <a:r>
              <a:rPr sz="2000" spc="-85" dirty="0">
                <a:solidFill>
                  <a:srgbClr val="FFFFFF"/>
                </a:solidFill>
                <a:latin typeface="Trebuchet MS"/>
                <a:cs typeface="Trebuchet MS"/>
              </a:rPr>
              <a:t>in </a:t>
            </a:r>
            <a:r>
              <a:rPr sz="2000" spc="-160" dirty="0">
                <a:solidFill>
                  <a:srgbClr val="FFFFFF"/>
                </a:solidFill>
                <a:latin typeface="Trebuchet MS"/>
                <a:cs typeface="Trebuchet MS"/>
              </a:rPr>
              <a:t>South  </a:t>
            </a:r>
            <a:r>
              <a:rPr sz="2000" spc="-100" dirty="0">
                <a:solidFill>
                  <a:srgbClr val="FFFFFF"/>
                </a:solidFill>
                <a:latin typeface="Trebuchet MS"/>
                <a:cs typeface="Trebuchet MS"/>
              </a:rPr>
              <a:t>India. </a:t>
            </a:r>
            <a:r>
              <a:rPr sz="2000" spc="-114" dirty="0">
                <a:solidFill>
                  <a:srgbClr val="FFFFFF"/>
                </a:solidFill>
                <a:latin typeface="Trebuchet MS"/>
                <a:cs typeface="Trebuchet MS"/>
              </a:rPr>
              <a:t>It </a:t>
            </a:r>
            <a:r>
              <a:rPr sz="2000" spc="-120" dirty="0">
                <a:solidFill>
                  <a:srgbClr val="FFFFFF"/>
                </a:solidFill>
                <a:latin typeface="Trebuchet MS"/>
                <a:cs typeface="Trebuchet MS"/>
              </a:rPr>
              <a:t>originates near </a:t>
            </a:r>
            <a:r>
              <a:rPr sz="2000" spc="-114" dirty="0">
                <a:solidFill>
                  <a:srgbClr val="FFFFFF"/>
                </a:solidFill>
                <a:latin typeface="Trebuchet MS"/>
                <a:cs typeface="Trebuchet MS"/>
              </a:rPr>
              <a:t>Trimbak </a:t>
            </a:r>
            <a:r>
              <a:rPr sz="2000" spc="-90" dirty="0">
                <a:solidFill>
                  <a:srgbClr val="FFFFFF"/>
                </a:solidFill>
                <a:latin typeface="Trebuchet MS"/>
                <a:cs typeface="Trebuchet MS"/>
              </a:rPr>
              <a:t>in </a:t>
            </a:r>
            <a:r>
              <a:rPr sz="2000" spc="-130" dirty="0">
                <a:solidFill>
                  <a:srgbClr val="FFFFFF"/>
                </a:solidFill>
                <a:latin typeface="Trebuchet MS"/>
                <a:cs typeface="Trebuchet MS"/>
              </a:rPr>
              <a:t>Nashik  </a:t>
            </a:r>
            <a:r>
              <a:rPr sz="2000" spc="-155" dirty="0">
                <a:solidFill>
                  <a:srgbClr val="FFFFFF"/>
                </a:solidFill>
                <a:latin typeface="Trebuchet MS"/>
                <a:cs typeface="Trebuchet MS"/>
              </a:rPr>
              <a:t>District </a:t>
            </a:r>
            <a:r>
              <a:rPr sz="2000" spc="-160" dirty="0">
                <a:solidFill>
                  <a:srgbClr val="FFFFFF"/>
                </a:solidFill>
                <a:latin typeface="Trebuchet MS"/>
                <a:cs typeface="Trebuchet MS"/>
              </a:rPr>
              <a:t>of </a:t>
            </a:r>
            <a:r>
              <a:rPr sz="2000" spc="-130" dirty="0">
                <a:solidFill>
                  <a:srgbClr val="FFFFFF"/>
                </a:solidFill>
                <a:latin typeface="Trebuchet MS"/>
                <a:cs typeface="Trebuchet MS"/>
              </a:rPr>
              <a:t>Maharashtra </a:t>
            </a:r>
            <a:r>
              <a:rPr sz="2000" spc="-190" dirty="0">
                <a:solidFill>
                  <a:srgbClr val="FFFFFF"/>
                </a:solidFill>
                <a:latin typeface="Trebuchet MS"/>
                <a:cs typeface="Trebuchet MS"/>
              </a:rPr>
              <a:t>state </a:t>
            </a:r>
            <a:r>
              <a:rPr sz="2000" spc="-114" dirty="0">
                <a:solidFill>
                  <a:srgbClr val="FFFFFF"/>
                </a:solidFill>
                <a:latin typeface="Trebuchet MS"/>
                <a:cs typeface="Trebuchet MS"/>
              </a:rPr>
              <a:t>and </a:t>
            </a:r>
            <a:r>
              <a:rPr sz="2000" spc="-150" dirty="0">
                <a:solidFill>
                  <a:srgbClr val="FFFFFF"/>
                </a:solidFill>
                <a:latin typeface="Trebuchet MS"/>
                <a:cs typeface="Trebuchet MS"/>
              </a:rPr>
              <a:t>flows </a:t>
            </a:r>
            <a:r>
              <a:rPr sz="2000" spc="-175" dirty="0">
                <a:solidFill>
                  <a:srgbClr val="FFFFFF"/>
                </a:solidFill>
                <a:latin typeface="Trebuchet MS"/>
                <a:cs typeface="Trebuchet MS"/>
              </a:rPr>
              <a:t>east  </a:t>
            </a:r>
            <a:r>
              <a:rPr sz="2000" spc="-135" dirty="0">
                <a:solidFill>
                  <a:srgbClr val="FFFFFF"/>
                </a:solidFill>
                <a:latin typeface="Trebuchet MS"/>
                <a:cs typeface="Trebuchet MS"/>
              </a:rPr>
              <a:t>across </a:t>
            </a:r>
            <a:r>
              <a:rPr sz="2000" spc="-190" dirty="0">
                <a:solidFill>
                  <a:srgbClr val="FFFFFF"/>
                </a:solidFill>
                <a:latin typeface="Trebuchet MS"/>
                <a:cs typeface="Trebuchet MS"/>
              </a:rPr>
              <a:t>the </a:t>
            </a:r>
            <a:r>
              <a:rPr sz="2000" spc="-170" dirty="0">
                <a:solidFill>
                  <a:srgbClr val="FFFFFF"/>
                </a:solidFill>
                <a:latin typeface="Trebuchet MS"/>
                <a:cs typeface="Trebuchet MS"/>
              </a:rPr>
              <a:t>Deccan </a:t>
            </a:r>
            <a:r>
              <a:rPr sz="2000" spc="-125" dirty="0">
                <a:solidFill>
                  <a:srgbClr val="FFFFFF"/>
                </a:solidFill>
                <a:latin typeface="Trebuchet MS"/>
                <a:cs typeface="Trebuchet MS"/>
              </a:rPr>
              <a:t>Plateau </a:t>
            </a:r>
            <a:r>
              <a:rPr sz="2000" spc="-140" dirty="0">
                <a:solidFill>
                  <a:srgbClr val="FFFFFF"/>
                </a:solidFill>
                <a:latin typeface="Trebuchet MS"/>
                <a:cs typeface="Trebuchet MS"/>
              </a:rPr>
              <a:t>into </a:t>
            </a:r>
            <a:r>
              <a:rPr sz="2000" spc="-190" dirty="0">
                <a:solidFill>
                  <a:srgbClr val="FFFFFF"/>
                </a:solidFill>
                <a:latin typeface="Trebuchet MS"/>
                <a:cs typeface="Trebuchet MS"/>
              </a:rPr>
              <a:t>the </a:t>
            </a:r>
            <a:r>
              <a:rPr sz="2000" spc="-100" dirty="0">
                <a:solidFill>
                  <a:srgbClr val="FFFFFF"/>
                </a:solidFill>
                <a:latin typeface="Trebuchet MS"/>
                <a:cs typeface="Trebuchet MS"/>
              </a:rPr>
              <a:t>Bay </a:t>
            </a:r>
            <a:r>
              <a:rPr sz="2000" spc="-160" dirty="0">
                <a:solidFill>
                  <a:srgbClr val="FFFFFF"/>
                </a:solidFill>
                <a:latin typeface="Trebuchet MS"/>
                <a:cs typeface="Trebuchet MS"/>
              </a:rPr>
              <a:t>of  </a:t>
            </a:r>
            <a:r>
              <a:rPr sz="2000" spc="-100" dirty="0">
                <a:solidFill>
                  <a:srgbClr val="FFFFFF"/>
                </a:solidFill>
                <a:latin typeface="Trebuchet MS"/>
                <a:cs typeface="Trebuchet MS"/>
              </a:rPr>
              <a:t>Bengal </a:t>
            </a:r>
            <a:r>
              <a:rPr sz="2000" spc="-120" dirty="0">
                <a:solidFill>
                  <a:srgbClr val="FFFFFF"/>
                </a:solidFill>
                <a:latin typeface="Trebuchet MS"/>
                <a:cs typeface="Trebuchet MS"/>
              </a:rPr>
              <a:t>near </a:t>
            </a:r>
            <a:r>
              <a:rPr sz="2000" spc="-135" dirty="0">
                <a:solidFill>
                  <a:srgbClr val="FFFFFF"/>
                </a:solidFill>
                <a:latin typeface="Trebuchet MS"/>
                <a:cs typeface="Trebuchet MS"/>
              </a:rPr>
              <a:t>Narasapuram </a:t>
            </a:r>
            <a:r>
              <a:rPr sz="2000" spc="-85" dirty="0">
                <a:solidFill>
                  <a:srgbClr val="FFFFFF"/>
                </a:solidFill>
                <a:latin typeface="Trebuchet MS"/>
                <a:cs typeface="Trebuchet MS"/>
              </a:rPr>
              <a:t>in </a:t>
            </a:r>
            <a:r>
              <a:rPr sz="2000" spc="-220" dirty="0">
                <a:solidFill>
                  <a:srgbClr val="FFFFFF"/>
                </a:solidFill>
                <a:latin typeface="Trebuchet MS"/>
                <a:cs typeface="Trebuchet MS"/>
              </a:rPr>
              <a:t>West </a:t>
            </a:r>
            <a:r>
              <a:rPr sz="2000" spc="-125" dirty="0">
                <a:solidFill>
                  <a:srgbClr val="FFFFFF"/>
                </a:solidFill>
                <a:latin typeface="Trebuchet MS"/>
                <a:cs typeface="Trebuchet MS"/>
              </a:rPr>
              <a:t>Godavari  </a:t>
            </a:r>
            <a:r>
              <a:rPr sz="2000" spc="-155" dirty="0">
                <a:solidFill>
                  <a:srgbClr val="FFFFFF"/>
                </a:solidFill>
                <a:latin typeface="Trebuchet MS"/>
                <a:cs typeface="Trebuchet MS"/>
              </a:rPr>
              <a:t>district </a:t>
            </a:r>
            <a:r>
              <a:rPr sz="2000" spc="-160" dirty="0">
                <a:solidFill>
                  <a:srgbClr val="FFFFFF"/>
                </a:solidFill>
                <a:latin typeface="Trebuchet MS"/>
                <a:cs typeface="Trebuchet MS"/>
              </a:rPr>
              <a:t>of </a:t>
            </a:r>
            <a:r>
              <a:rPr sz="2000" spc="-125" dirty="0">
                <a:solidFill>
                  <a:srgbClr val="FFFFFF"/>
                </a:solidFill>
                <a:latin typeface="Trebuchet MS"/>
                <a:cs typeface="Trebuchet MS"/>
              </a:rPr>
              <a:t>Andhra</a:t>
            </a:r>
            <a:r>
              <a:rPr sz="2000" spc="-50" dirty="0">
                <a:solidFill>
                  <a:srgbClr val="FFFFFF"/>
                </a:solidFill>
                <a:latin typeface="Trebuchet MS"/>
                <a:cs typeface="Trebuchet MS"/>
              </a:rPr>
              <a:t> </a:t>
            </a:r>
            <a:r>
              <a:rPr sz="2000" spc="-125" dirty="0">
                <a:solidFill>
                  <a:srgbClr val="FFFFFF"/>
                </a:solidFill>
                <a:latin typeface="Trebuchet MS"/>
                <a:cs typeface="Trebuchet MS"/>
              </a:rPr>
              <a:t>Pradesh.</a:t>
            </a:r>
            <a:endParaRPr sz="2000">
              <a:latin typeface="Trebuchet MS"/>
              <a:cs typeface="Trebuchet MS"/>
            </a:endParaRPr>
          </a:p>
          <a:p>
            <a:pPr marL="12700" marR="5080">
              <a:lnSpc>
                <a:spcPct val="99700"/>
              </a:lnSpc>
              <a:spcBef>
                <a:spcPts val="15"/>
              </a:spcBef>
            </a:pPr>
            <a:r>
              <a:rPr sz="2000" spc="-185" dirty="0">
                <a:solidFill>
                  <a:srgbClr val="FFFFFF"/>
                </a:solidFill>
                <a:latin typeface="Trebuchet MS"/>
                <a:cs typeface="Trebuchet MS"/>
              </a:rPr>
              <a:t>The </a:t>
            </a:r>
            <a:r>
              <a:rPr sz="2000" b="1" spc="-100" dirty="0">
                <a:solidFill>
                  <a:srgbClr val="FFFFFF"/>
                </a:solidFill>
                <a:latin typeface="Trebuchet MS"/>
                <a:cs typeface="Trebuchet MS"/>
              </a:rPr>
              <a:t>God </a:t>
            </a:r>
            <a:r>
              <a:rPr sz="2000" b="1" dirty="0">
                <a:solidFill>
                  <a:srgbClr val="FFFFFF"/>
                </a:solidFill>
                <a:latin typeface="Trebuchet MS"/>
                <a:cs typeface="Trebuchet MS"/>
              </a:rPr>
              <a:t>avari </a:t>
            </a:r>
            <a:r>
              <a:rPr sz="2000" b="1" spc="-35" dirty="0">
                <a:solidFill>
                  <a:srgbClr val="FFFFFF"/>
                </a:solidFill>
                <a:latin typeface="Trebuchet MS"/>
                <a:cs typeface="Trebuchet MS"/>
              </a:rPr>
              <a:t>River </a:t>
            </a:r>
            <a:r>
              <a:rPr sz="2000" spc="-105" dirty="0">
                <a:solidFill>
                  <a:srgbClr val="FFFFFF"/>
                </a:solidFill>
                <a:latin typeface="Trebuchet MS"/>
                <a:cs typeface="Trebuchet MS"/>
              </a:rPr>
              <a:t>is </a:t>
            </a:r>
            <a:r>
              <a:rPr sz="2000" spc="-95" dirty="0">
                <a:solidFill>
                  <a:srgbClr val="FFFFFF"/>
                </a:solidFill>
                <a:latin typeface="Trebuchet MS"/>
                <a:cs typeface="Trebuchet MS"/>
              </a:rPr>
              <a:t>a </a:t>
            </a:r>
            <a:r>
              <a:rPr sz="2000" spc="-140" dirty="0">
                <a:solidFill>
                  <a:srgbClr val="FFFFFF"/>
                </a:solidFill>
                <a:latin typeface="Trebuchet MS"/>
                <a:cs typeface="Trebuchet MS"/>
              </a:rPr>
              <a:t>major </a:t>
            </a:r>
            <a:r>
              <a:rPr sz="2000" spc="-160" dirty="0">
                <a:solidFill>
                  <a:srgbClr val="FFFFFF"/>
                </a:solidFill>
                <a:latin typeface="Trebuchet MS"/>
                <a:cs typeface="Trebuchet MS"/>
              </a:rPr>
              <a:t>waterway </a:t>
            </a:r>
            <a:r>
              <a:rPr sz="2000" spc="-90" dirty="0">
                <a:solidFill>
                  <a:srgbClr val="FFFFFF"/>
                </a:solidFill>
                <a:latin typeface="Trebuchet MS"/>
                <a:cs typeface="Trebuchet MS"/>
              </a:rPr>
              <a:t>in  </a:t>
            </a:r>
            <a:r>
              <a:rPr sz="2000" spc="-150" dirty="0">
                <a:solidFill>
                  <a:srgbClr val="FFFFFF"/>
                </a:solidFill>
                <a:latin typeface="Trebuchet MS"/>
                <a:cs typeface="Trebuchet MS"/>
              </a:rPr>
              <a:t>central </a:t>
            </a:r>
            <a:r>
              <a:rPr sz="2000" spc="-100" dirty="0">
                <a:solidFill>
                  <a:srgbClr val="FFFFFF"/>
                </a:solidFill>
                <a:latin typeface="Trebuchet MS"/>
                <a:cs typeface="Trebuchet MS"/>
              </a:rPr>
              <a:t>India, </a:t>
            </a:r>
            <a:r>
              <a:rPr sz="2000" spc="-95" dirty="0">
                <a:solidFill>
                  <a:srgbClr val="FFFFFF"/>
                </a:solidFill>
                <a:latin typeface="Trebuchet MS"/>
                <a:cs typeface="Trebuchet MS"/>
              </a:rPr>
              <a:t>originating </a:t>
            </a:r>
            <a:r>
              <a:rPr sz="2000" spc="-85" dirty="0">
                <a:solidFill>
                  <a:srgbClr val="FFFFFF"/>
                </a:solidFill>
                <a:latin typeface="Trebuchet MS"/>
                <a:cs typeface="Trebuchet MS"/>
              </a:rPr>
              <a:t>in </a:t>
            </a:r>
            <a:r>
              <a:rPr sz="2000" spc="-190" dirty="0">
                <a:solidFill>
                  <a:srgbClr val="FFFFFF"/>
                </a:solidFill>
                <a:latin typeface="Trebuchet MS"/>
                <a:cs typeface="Trebuchet MS"/>
              </a:rPr>
              <a:t>the </a:t>
            </a:r>
            <a:r>
              <a:rPr sz="2000" spc="-185" dirty="0">
                <a:solidFill>
                  <a:srgbClr val="FFFFFF"/>
                </a:solidFill>
                <a:latin typeface="Trebuchet MS"/>
                <a:cs typeface="Trebuchet MS"/>
              </a:rPr>
              <a:t>Western </a:t>
            </a:r>
            <a:r>
              <a:rPr sz="2000" spc="-180" dirty="0">
                <a:solidFill>
                  <a:srgbClr val="FFFFFF"/>
                </a:solidFill>
                <a:latin typeface="Trebuchet MS"/>
                <a:cs typeface="Trebuchet MS"/>
              </a:rPr>
              <a:t>Ghats  </a:t>
            </a:r>
            <a:r>
              <a:rPr sz="2000" spc="-130" dirty="0">
                <a:solidFill>
                  <a:srgbClr val="FFFFFF"/>
                </a:solidFill>
                <a:latin typeface="Trebuchet MS"/>
                <a:cs typeface="Trebuchet MS"/>
              </a:rPr>
              <a:t>Trimbakeshwar, </a:t>
            </a:r>
            <a:r>
              <a:rPr sz="2000" spc="-85" dirty="0">
                <a:solidFill>
                  <a:srgbClr val="FFFFFF"/>
                </a:solidFill>
                <a:latin typeface="Trebuchet MS"/>
                <a:cs typeface="Trebuchet MS"/>
              </a:rPr>
              <a:t>in </a:t>
            </a:r>
            <a:r>
              <a:rPr sz="2000" spc="-190" dirty="0">
                <a:solidFill>
                  <a:srgbClr val="FFFFFF"/>
                </a:solidFill>
                <a:latin typeface="Trebuchet MS"/>
                <a:cs typeface="Trebuchet MS"/>
              </a:rPr>
              <a:t>the </a:t>
            </a:r>
            <a:r>
              <a:rPr sz="2000" spc="-130" dirty="0">
                <a:solidFill>
                  <a:srgbClr val="FFFFFF"/>
                </a:solidFill>
                <a:latin typeface="Trebuchet MS"/>
                <a:cs typeface="Trebuchet MS"/>
              </a:rPr>
              <a:t>Nashik </a:t>
            </a:r>
            <a:r>
              <a:rPr sz="2000" spc="-120" dirty="0">
                <a:solidFill>
                  <a:srgbClr val="FFFFFF"/>
                </a:solidFill>
                <a:latin typeface="Trebuchet MS"/>
                <a:cs typeface="Trebuchet MS"/>
              </a:rPr>
              <a:t>Subdivision </a:t>
            </a:r>
            <a:r>
              <a:rPr sz="2000" spc="-95" dirty="0">
                <a:solidFill>
                  <a:srgbClr val="FFFFFF"/>
                </a:solidFill>
                <a:latin typeface="Trebuchet MS"/>
                <a:cs typeface="Trebuchet MS"/>
              </a:rPr>
              <a:t>or  </a:t>
            </a:r>
            <a:r>
              <a:rPr sz="2000" spc="-155" dirty="0">
                <a:solidFill>
                  <a:srgbClr val="FFFFFF"/>
                </a:solidFill>
                <a:latin typeface="Trebuchet MS"/>
                <a:cs typeface="Trebuchet MS"/>
              </a:rPr>
              <a:t>District </a:t>
            </a:r>
            <a:r>
              <a:rPr sz="2000" spc="-235" dirty="0">
                <a:solidFill>
                  <a:srgbClr val="FFFFFF"/>
                </a:solidFill>
                <a:latin typeface="Trebuchet MS"/>
                <a:cs typeface="Trebuchet MS"/>
              </a:rPr>
              <a:t>Of </a:t>
            </a:r>
            <a:r>
              <a:rPr sz="2000" spc="-130" dirty="0">
                <a:solidFill>
                  <a:srgbClr val="FFFFFF"/>
                </a:solidFill>
                <a:latin typeface="Trebuchet MS"/>
                <a:cs typeface="Trebuchet MS"/>
              </a:rPr>
              <a:t>Maharashtra </a:t>
            </a:r>
            <a:r>
              <a:rPr sz="2000" spc="-114" dirty="0">
                <a:solidFill>
                  <a:srgbClr val="FFFFFF"/>
                </a:solidFill>
                <a:latin typeface="Trebuchet MS"/>
                <a:cs typeface="Trebuchet MS"/>
              </a:rPr>
              <a:t>and </a:t>
            </a:r>
            <a:r>
              <a:rPr sz="2000" spc="-120" dirty="0">
                <a:solidFill>
                  <a:srgbClr val="FFFFFF"/>
                </a:solidFill>
                <a:latin typeface="Trebuchet MS"/>
                <a:cs typeface="Trebuchet MS"/>
              </a:rPr>
              <a:t>flowing </a:t>
            </a:r>
            <a:r>
              <a:rPr sz="2000" spc="-145" dirty="0">
                <a:solidFill>
                  <a:srgbClr val="FFFFFF"/>
                </a:solidFill>
                <a:latin typeface="Trebuchet MS"/>
                <a:cs typeface="Trebuchet MS"/>
              </a:rPr>
              <a:t>eastwardly  </a:t>
            </a:r>
            <a:r>
              <a:rPr sz="2000" spc="-135" dirty="0">
                <a:solidFill>
                  <a:srgbClr val="FFFFFF"/>
                </a:solidFill>
                <a:latin typeface="Trebuchet MS"/>
                <a:cs typeface="Trebuchet MS"/>
              </a:rPr>
              <a:t>across </a:t>
            </a:r>
            <a:r>
              <a:rPr sz="2000" spc="-190" dirty="0">
                <a:solidFill>
                  <a:srgbClr val="FFFFFF"/>
                </a:solidFill>
                <a:latin typeface="Trebuchet MS"/>
                <a:cs typeface="Trebuchet MS"/>
              </a:rPr>
              <a:t>the </a:t>
            </a:r>
            <a:r>
              <a:rPr sz="2000" spc="-170" dirty="0">
                <a:solidFill>
                  <a:srgbClr val="FFFFFF"/>
                </a:solidFill>
                <a:latin typeface="Trebuchet MS"/>
                <a:cs typeface="Trebuchet MS"/>
              </a:rPr>
              <a:t>Deccan </a:t>
            </a:r>
            <a:r>
              <a:rPr sz="2000" spc="-125" dirty="0">
                <a:solidFill>
                  <a:srgbClr val="FFFFFF"/>
                </a:solidFill>
                <a:latin typeface="Trebuchet MS"/>
                <a:cs typeface="Trebuchet MS"/>
              </a:rPr>
              <a:t>Plateau through </a:t>
            </a:r>
            <a:r>
              <a:rPr sz="2000" spc="-190" dirty="0">
                <a:solidFill>
                  <a:srgbClr val="FFFFFF"/>
                </a:solidFill>
                <a:latin typeface="Trebuchet MS"/>
                <a:cs typeface="Trebuchet MS"/>
              </a:rPr>
              <a:t>the state </a:t>
            </a:r>
            <a:r>
              <a:rPr sz="2000" spc="-160" dirty="0">
                <a:solidFill>
                  <a:srgbClr val="FFFFFF"/>
                </a:solidFill>
                <a:latin typeface="Trebuchet MS"/>
                <a:cs typeface="Trebuchet MS"/>
              </a:rPr>
              <a:t>of  </a:t>
            </a:r>
            <a:r>
              <a:rPr sz="2000" spc="-135" dirty="0">
                <a:solidFill>
                  <a:srgbClr val="FFFFFF"/>
                </a:solidFill>
                <a:latin typeface="Trebuchet MS"/>
                <a:cs typeface="Trebuchet MS"/>
              </a:rPr>
              <a:t>Maharashtra. </a:t>
            </a:r>
            <a:r>
              <a:rPr sz="2000" spc="-114" dirty="0">
                <a:solidFill>
                  <a:srgbClr val="FFFFFF"/>
                </a:solidFill>
                <a:latin typeface="Trebuchet MS"/>
                <a:cs typeface="Trebuchet MS"/>
              </a:rPr>
              <a:t>It </a:t>
            </a:r>
            <a:r>
              <a:rPr sz="2000" spc="-100" dirty="0">
                <a:solidFill>
                  <a:srgbClr val="FFFFFF"/>
                </a:solidFill>
                <a:latin typeface="Trebuchet MS"/>
                <a:cs typeface="Trebuchet MS"/>
              </a:rPr>
              <a:t>is </a:t>
            </a:r>
            <a:r>
              <a:rPr sz="2000" spc="-110" dirty="0">
                <a:solidFill>
                  <a:srgbClr val="FFFFFF"/>
                </a:solidFill>
                <a:latin typeface="Trebuchet MS"/>
                <a:cs typeface="Trebuchet MS"/>
              </a:rPr>
              <a:t>known </a:t>
            </a:r>
            <a:r>
              <a:rPr sz="2000" spc="-120" dirty="0">
                <a:solidFill>
                  <a:srgbClr val="FFFFFF"/>
                </a:solidFill>
                <a:latin typeface="Trebuchet MS"/>
                <a:cs typeface="Trebuchet MS"/>
              </a:rPr>
              <a:t>as </a:t>
            </a:r>
            <a:r>
              <a:rPr sz="2050" i="1" spc="-130" dirty="0">
                <a:solidFill>
                  <a:srgbClr val="FFFFFF"/>
                </a:solidFill>
                <a:latin typeface="Trebuchet MS"/>
                <a:cs typeface="Trebuchet MS"/>
              </a:rPr>
              <a:t>dakshin </a:t>
            </a:r>
            <a:r>
              <a:rPr sz="2050" i="1" spc="-105" dirty="0">
                <a:solidFill>
                  <a:srgbClr val="FFFFFF"/>
                </a:solidFill>
                <a:latin typeface="Trebuchet MS"/>
                <a:cs typeface="Trebuchet MS"/>
              </a:rPr>
              <a:t>ganga  </a:t>
            </a:r>
            <a:r>
              <a:rPr sz="2000" spc="-155" dirty="0">
                <a:solidFill>
                  <a:srgbClr val="FFFFFF"/>
                </a:solidFill>
                <a:latin typeface="Trebuchet MS"/>
                <a:cs typeface="Trebuchet MS"/>
              </a:rPr>
              <a:t>(Southern </a:t>
            </a:r>
            <a:r>
              <a:rPr sz="2000" spc="-145" dirty="0">
                <a:solidFill>
                  <a:srgbClr val="FFFFFF"/>
                </a:solidFill>
                <a:latin typeface="Trebuchet MS"/>
                <a:cs typeface="Trebuchet MS"/>
              </a:rPr>
              <a:t>Ganga). </a:t>
            </a:r>
            <a:r>
              <a:rPr sz="2000" spc="-114" dirty="0">
                <a:solidFill>
                  <a:srgbClr val="FFFFFF"/>
                </a:solidFill>
                <a:latin typeface="Trebuchet MS"/>
                <a:cs typeface="Trebuchet MS"/>
              </a:rPr>
              <a:t>It </a:t>
            </a:r>
            <a:r>
              <a:rPr sz="2000" spc="-165" dirty="0">
                <a:solidFill>
                  <a:srgbClr val="FFFFFF"/>
                </a:solidFill>
                <a:latin typeface="Trebuchet MS"/>
                <a:cs typeface="Trebuchet MS"/>
              </a:rPr>
              <a:t>enters </a:t>
            </a:r>
            <a:r>
              <a:rPr sz="2000" spc="-125" dirty="0">
                <a:solidFill>
                  <a:srgbClr val="FFFFFF"/>
                </a:solidFill>
                <a:latin typeface="Trebuchet MS"/>
                <a:cs typeface="Trebuchet MS"/>
              </a:rPr>
              <a:t>Andhra </a:t>
            </a:r>
            <a:r>
              <a:rPr sz="2000" spc="-114" dirty="0">
                <a:solidFill>
                  <a:srgbClr val="FFFFFF"/>
                </a:solidFill>
                <a:latin typeface="Trebuchet MS"/>
                <a:cs typeface="Trebuchet MS"/>
              </a:rPr>
              <a:t>Pradesh </a:t>
            </a:r>
            <a:r>
              <a:rPr sz="2000" spc="-175" dirty="0">
                <a:solidFill>
                  <a:srgbClr val="FFFFFF"/>
                </a:solidFill>
                <a:latin typeface="Trebuchet MS"/>
                <a:cs typeface="Trebuchet MS"/>
              </a:rPr>
              <a:t>at  </a:t>
            </a:r>
            <a:r>
              <a:rPr sz="2000" spc="-105" dirty="0">
                <a:solidFill>
                  <a:srgbClr val="FFFFFF"/>
                </a:solidFill>
                <a:latin typeface="Trebuchet MS"/>
                <a:cs typeface="Trebuchet MS"/>
              </a:rPr>
              <a:t>Kandhakurthi </a:t>
            </a:r>
            <a:r>
              <a:rPr sz="2000" spc="-90" dirty="0">
                <a:solidFill>
                  <a:srgbClr val="FFFFFF"/>
                </a:solidFill>
                <a:latin typeface="Trebuchet MS"/>
                <a:cs typeface="Trebuchet MS"/>
              </a:rPr>
              <a:t>in </a:t>
            </a:r>
            <a:r>
              <a:rPr sz="2000" spc="-160" dirty="0">
                <a:solidFill>
                  <a:srgbClr val="FFFFFF"/>
                </a:solidFill>
                <a:latin typeface="Trebuchet MS"/>
                <a:cs typeface="Trebuchet MS"/>
              </a:rPr>
              <a:t>Nizamabad</a:t>
            </a:r>
            <a:r>
              <a:rPr sz="2000" spc="-145" dirty="0">
                <a:solidFill>
                  <a:srgbClr val="FFFFFF"/>
                </a:solidFill>
                <a:latin typeface="Trebuchet MS"/>
                <a:cs typeface="Trebuchet MS"/>
              </a:rPr>
              <a:t> </a:t>
            </a:r>
            <a:r>
              <a:rPr sz="2000" spc="-160" dirty="0">
                <a:solidFill>
                  <a:srgbClr val="FFFFFF"/>
                </a:solidFill>
                <a:latin typeface="Trebuchet MS"/>
                <a:cs typeface="Trebuchet MS"/>
              </a:rPr>
              <a:t>district.</a:t>
            </a:r>
            <a:endParaRPr sz="2000">
              <a:latin typeface="Trebuchet MS"/>
              <a:cs typeface="Trebuchet MS"/>
            </a:endParaRPr>
          </a:p>
        </p:txBody>
      </p:sp>
      <p:sp>
        <p:nvSpPr>
          <p:cNvPr id="6" name="object 6"/>
          <p:cNvSpPr/>
          <p:nvPr/>
        </p:nvSpPr>
        <p:spPr>
          <a:xfrm>
            <a:off x="4823459" y="1828800"/>
            <a:ext cx="4320540" cy="335280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31828769"/>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1623" y="759713"/>
            <a:ext cx="6900664" cy="822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76266" y="1316989"/>
            <a:ext cx="202311" cy="1642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74570" y="1316989"/>
            <a:ext cx="202310" cy="1642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113269" y="1083691"/>
            <a:ext cx="234441" cy="1457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368288" y="993139"/>
            <a:ext cx="551180" cy="579120"/>
          </a:xfrm>
          <a:custGeom>
            <a:avLst/>
            <a:gdLst/>
            <a:ahLst/>
            <a:cxnLst/>
            <a:rect l="l" t="t" r="r" b="b"/>
            <a:pathLst>
              <a:path w="551179" h="579119">
                <a:moveTo>
                  <a:pt x="74422" y="0"/>
                </a:moveTo>
                <a:lnTo>
                  <a:pt x="113664" y="1524"/>
                </a:lnTo>
                <a:lnTo>
                  <a:pt x="151764" y="16763"/>
                </a:lnTo>
                <a:lnTo>
                  <a:pt x="276225" y="415544"/>
                </a:lnTo>
                <a:lnTo>
                  <a:pt x="279781" y="430402"/>
                </a:lnTo>
                <a:lnTo>
                  <a:pt x="283337" y="415544"/>
                </a:lnTo>
                <a:lnTo>
                  <a:pt x="402463" y="25526"/>
                </a:lnTo>
                <a:lnTo>
                  <a:pt x="403606" y="20827"/>
                </a:lnTo>
                <a:lnTo>
                  <a:pt x="405511" y="16763"/>
                </a:lnTo>
                <a:lnTo>
                  <a:pt x="442594" y="1524"/>
                </a:lnTo>
                <a:lnTo>
                  <a:pt x="479170" y="0"/>
                </a:lnTo>
                <a:lnTo>
                  <a:pt x="489717" y="71"/>
                </a:lnTo>
                <a:lnTo>
                  <a:pt x="531876" y="3301"/>
                </a:lnTo>
                <a:lnTo>
                  <a:pt x="536956" y="5334"/>
                </a:lnTo>
                <a:lnTo>
                  <a:pt x="542163" y="7365"/>
                </a:lnTo>
                <a:lnTo>
                  <a:pt x="545718" y="9779"/>
                </a:lnTo>
                <a:lnTo>
                  <a:pt x="547751" y="12826"/>
                </a:lnTo>
                <a:lnTo>
                  <a:pt x="549656" y="15748"/>
                </a:lnTo>
                <a:lnTo>
                  <a:pt x="550671" y="19176"/>
                </a:lnTo>
                <a:lnTo>
                  <a:pt x="550671" y="23240"/>
                </a:lnTo>
                <a:lnTo>
                  <a:pt x="550671" y="25146"/>
                </a:lnTo>
                <a:lnTo>
                  <a:pt x="550544" y="27559"/>
                </a:lnTo>
                <a:lnTo>
                  <a:pt x="550417" y="30352"/>
                </a:lnTo>
                <a:lnTo>
                  <a:pt x="550163" y="33147"/>
                </a:lnTo>
                <a:lnTo>
                  <a:pt x="549783" y="36195"/>
                </a:lnTo>
                <a:lnTo>
                  <a:pt x="549147" y="39624"/>
                </a:lnTo>
                <a:lnTo>
                  <a:pt x="548639" y="42925"/>
                </a:lnTo>
                <a:lnTo>
                  <a:pt x="547751" y="46862"/>
                </a:lnTo>
                <a:lnTo>
                  <a:pt x="546862" y="51181"/>
                </a:lnTo>
                <a:lnTo>
                  <a:pt x="545845" y="55499"/>
                </a:lnTo>
                <a:lnTo>
                  <a:pt x="544576" y="60451"/>
                </a:lnTo>
                <a:lnTo>
                  <a:pt x="542925" y="66039"/>
                </a:lnTo>
                <a:lnTo>
                  <a:pt x="383413" y="546481"/>
                </a:lnTo>
                <a:lnTo>
                  <a:pt x="381381" y="553212"/>
                </a:lnTo>
                <a:lnTo>
                  <a:pt x="344995" y="575627"/>
                </a:lnTo>
                <a:lnTo>
                  <a:pt x="304117" y="578326"/>
                </a:lnTo>
                <a:lnTo>
                  <a:pt x="275082" y="578612"/>
                </a:lnTo>
                <a:lnTo>
                  <a:pt x="260006" y="578516"/>
                </a:lnTo>
                <a:lnTo>
                  <a:pt x="214120" y="576260"/>
                </a:lnTo>
                <a:lnTo>
                  <a:pt x="175894" y="562229"/>
                </a:lnTo>
                <a:lnTo>
                  <a:pt x="167893" y="546481"/>
                </a:lnTo>
                <a:lnTo>
                  <a:pt x="8382" y="66039"/>
                </a:lnTo>
                <a:lnTo>
                  <a:pt x="126" y="28194"/>
                </a:lnTo>
                <a:lnTo>
                  <a:pt x="0" y="25526"/>
                </a:lnTo>
                <a:lnTo>
                  <a:pt x="0" y="23240"/>
                </a:lnTo>
                <a:lnTo>
                  <a:pt x="0" y="19176"/>
                </a:lnTo>
                <a:lnTo>
                  <a:pt x="1142" y="15748"/>
                </a:lnTo>
                <a:lnTo>
                  <a:pt x="3301" y="12826"/>
                </a:lnTo>
                <a:lnTo>
                  <a:pt x="5461" y="9779"/>
                </a:lnTo>
                <a:lnTo>
                  <a:pt x="9271" y="7365"/>
                </a:lnTo>
                <a:lnTo>
                  <a:pt x="14859" y="5334"/>
                </a:lnTo>
                <a:lnTo>
                  <a:pt x="20447" y="3301"/>
                </a:lnTo>
                <a:lnTo>
                  <a:pt x="28066" y="1905"/>
                </a:lnTo>
                <a:lnTo>
                  <a:pt x="37846" y="1143"/>
                </a:lnTo>
                <a:lnTo>
                  <a:pt x="45561" y="642"/>
                </a:lnTo>
                <a:lnTo>
                  <a:pt x="54229" y="285"/>
                </a:lnTo>
                <a:lnTo>
                  <a:pt x="63849" y="71"/>
                </a:lnTo>
                <a:lnTo>
                  <a:pt x="74422"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6131559" y="993139"/>
            <a:ext cx="150495" cy="579120"/>
          </a:xfrm>
          <a:custGeom>
            <a:avLst/>
            <a:gdLst/>
            <a:ahLst/>
            <a:cxnLst/>
            <a:rect l="l" t="t" r="r" b="b"/>
            <a:pathLst>
              <a:path w="150495" h="579119">
                <a:moveTo>
                  <a:pt x="74929" y="0"/>
                </a:moveTo>
                <a:lnTo>
                  <a:pt x="120776" y="2921"/>
                </a:lnTo>
                <a:lnTo>
                  <a:pt x="149987" y="20955"/>
                </a:lnTo>
                <a:lnTo>
                  <a:pt x="149987" y="25019"/>
                </a:lnTo>
                <a:lnTo>
                  <a:pt x="149987" y="554863"/>
                </a:lnTo>
                <a:lnTo>
                  <a:pt x="149987" y="558800"/>
                </a:lnTo>
                <a:lnTo>
                  <a:pt x="148716" y="562229"/>
                </a:lnTo>
                <a:lnTo>
                  <a:pt x="146430" y="565276"/>
                </a:lnTo>
                <a:lnTo>
                  <a:pt x="144017" y="568198"/>
                </a:lnTo>
                <a:lnTo>
                  <a:pt x="139953" y="570738"/>
                </a:lnTo>
                <a:lnTo>
                  <a:pt x="134238" y="572643"/>
                </a:lnTo>
                <a:lnTo>
                  <a:pt x="128397" y="574675"/>
                </a:lnTo>
                <a:lnTo>
                  <a:pt x="85480" y="578516"/>
                </a:lnTo>
                <a:lnTo>
                  <a:pt x="74929" y="578612"/>
                </a:lnTo>
                <a:lnTo>
                  <a:pt x="64432" y="578516"/>
                </a:lnTo>
                <a:lnTo>
                  <a:pt x="21462" y="574675"/>
                </a:lnTo>
                <a:lnTo>
                  <a:pt x="15748" y="572643"/>
                </a:lnTo>
                <a:lnTo>
                  <a:pt x="9905" y="570738"/>
                </a:lnTo>
                <a:lnTo>
                  <a:pt x="5841" y="568198"/>
                </a:lnTo>
                <a:lnTo>
                  <a:pt x="3555" y="565276"/>
                </a:lnTo>
                <a:lnTo>
                  <a:pt x="1142" y="562229"/>
                </a:lnTo>
                <a:lnTo>
                  <a:pt x="0" y="558800"/>
                </a:lnTo>
                <a:lnTo>
                  <a:pt x="0" y="554863"/>
                </a:lnTo>
                <a:lnTo>
                  <a:pt x="0" y="25019"/>
                </a:lnTo>
                <a:lnTo>
                  <a:pt x="0" y="20955"/>
                </a:lnTo>
                <a:lnTo>
                  <a:pt x="1142" y="17525"/>
                </a:lnTo>
                <a:lnTo>
                  <a:pt x="3555" y="14605"/>
                </a:lnTo>
                <a:lnTo>
                  <a:pt x="5841" y="11557"/>
                </a:lnTo>
                <a:lnTo>
                  <a:pt x="9905" y="9017"/>
                </a:lnTo>
                <a:lnTo>
                  <a:pt x="15748" y="6858"/>
                </a:lnTo>
                <a:lnTo>
                  <a:pt x="21462" y="4699"/>
                </a:lnTo>
                <a:lnTo>
                  <a:pt x="64432" y="117"/>
                </a:lnTo>
                <a:lnTo>
                  <a:pt x="74929"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3257296" y="993139"/>
            <a:ext cx="506730" cy="589280"/>
          </a:xfrm>
          <a:custGeom>
            <a:avLst/>
            <a:gdLst/>
            <a:ahLst/>
            <a:cxnLst/>
            <a:rect l="l" t="t" r="r" b="b"/>
            <a:pathLst>
              <a:path w="506729" h="589280">
                <a:moveTo>
                  <a:pt x="74421" y="0"/>
                </a:moveTo>
                <a:lnTo>
                  <a:pt x="120268" y="2412"/>
                </a:lnTo>
                <a:lnTo>
                  <a:pt x="133603" y="5969"/>
                </a:lnTo>
                <a:lnTo>
                  <a:pt x="139445" y="7874"/>
                </a:lnTo>
                <a:lnTo>
                  <a:pt x="143509" y="10413"/>
                </a:lnTo>
                <a:lnTo>
                  <a:pt x="145923" y="13335"/>
                </a:lnTo>
                <a:lnTo>
                  <a:pt x="148208" y="16383"/>
                </a:lnTo>
                <a:lnTo>
                  <a:pt x="149478" y="19812"/>
                </a:lnTo>
                <a:lnTo>
                  <a:pt x="149478" y="23749"/>
                </a:lnTo>
                <a:lnTo>
                  <a:pt x="149478" y="323850"/>
                </a:lnTo>
                <a:lnTo>
                  <a:pt x="152479" y="375285"/>
                </a:lnTo>
                <a:lnTo>
                  <a:pt x="166028" y="417034"/>
                </a:lnTo>
                <a:lnTo>
                  <a:pt x="199136" y="449707"/>
                </a:lnTo>
                <a:lnTo>
                  <a:pt x="238759" y="458343"/>
                </a:lnTo>
                <a:lnTo>
                  <a:pt x="253069" y="457053"/>
                </a:lnTo>
                <a:lnTo>
                  <a:pt x="296163" y="437514"/>
                </a:lnTo>
                <a:lnTo>
                  <a:pt x="326008" y="411924"/>
                </a:lnTo>
                <a:lnTo>
                  <a:pt x="357758" y="376809"/>
                </a:lnTo>
                <a:lnTo>
                  <a:pt x="357758" y="23749"/>
                </a:lnTo>
                <a:lnTo>
                  <a:pt x="357758" y="19812"/>
                </a:lnTo>
                <a:lnTo>
                  <a:pt x="372999" y="5969"/>
                </a:lnTo>
                <a:lnTo>
                  <a:pt x="378713" y="3937"/>
                </a:lnTo>
                <a:lnTo>
                  <a:pt x="421683" y="95"/>
                </a:lnTo>
                <a:lnTo>
                  <a:pt x="432180" y="0"/>
                </a:lnTo>
                <a:lnTo>
                  <a:pt x="442731" y="95"/>
                </a:lnTo>
                <a:lnTo>
                  <a:pt x="485648" y="3937"/>
                </a:lnTo>
                <a:lnTo>
                  <a:pt x="491108" y="5969"/>
                </a:lnTo>
                <a:lnTo>
                  <a:pt x="496696" y="7874"/>
                </a:lnTo>
                <a:lnTo>
                  <a:pt x="500633" y="10413"/>
                </a:lnTo>
                <a:lnTo>
                  <a:pt x="503046" y="13335"/>
                </a:lnTo>
                <a:lnTo>
                  <a:pt x="505459" y="16383"/>
                </a:lnTo>
                <a:lnTo>
                  <a:pt x="506602" y="19812"/>
                </a:lnTo>
                <a:lnTo>
                  <a:pt x="506602" y="23749"/>
                </a:lnTo>
                <a:lnTo>
                  <a:pt x="506602" y="554863"/>
                </a:lnTo>
                <a:lnTo>
                  <a:pt x="506602" y="558800"/>
                </a:lnTo>
                <a:lnTo>
                  <a:pt x="505587" y="562229"/>
                </a:lnTo>
                <a:lnTo>
                  <a:pt x="503681" y="565276"/>
                </a:lnTo>
                <a:lnTo>
                  <a:pt x="501650" y="568198"/>
                </a:lnTo>
                <a:lnTo>
                  <a:pt x="498220" y="570738"/>
                </a:lnTo>
                <a:lnTo>
                  <a:pt x="493267" y="572643"/>
                </a:lnTo>
                <a:lnTo>
                  <a:pt x="488314" y="574675"/>
                </a:lnTo>
                <a:lnTo>
                  <a:pt x="442975" y="578612"/>
                </a:lnTo>
                <a:lnTo>
                  <a:pt x="433566" y="578516"/>
                </a:lnTo>
                <a:lnTo>
                  <a:pt x="391667" y="572643"/>
                </a:lnTo>
                <a:lnTo>
                  <a:pt x="386968" y="570738"/>
                </a:lnTo>
                <a:lnTo>
                  <a:pt x="383539" y="568198"/>
                </a:lnTo>
                <a:lnTo>
                  <a:pt x="381634" y="565276"/>
                </a:lnTo>
                <a:lnTo>
                  <a:pt x="379602" y="562229"/>
                </a:lnTo>
                <a:lnTo>
                  <a:pt x="378587" y="558800"/>
                </a:lnTo>
                <a:lnTo>
                  <a:pt x="378587" y="554863"/>
                </a:lnTo>
                <a:lnTo>
                  <a:pt x="378587" y="493522"/>
                </a:lnTo>
                <a:lnTo>
                  <a:pt x="334200" y="535162"/>
                </a:lnTo>
                <a:lnTo>
                  <a:pt x="289051" y="564896"/>
                </a:lnTo>
                <a:lnTo>
                  <a:pt x="242681" y="582787"/>
                </a:lnTo>
                <a:lnTo>
                  <a:pt x="194690" y="588772"/>
                </a:lnTo>
                <a:lnTo>
                  <a:pt x="168376" y="587652"/>
                </a:lnTo>
                <a:lnTo>
                  <a:pt x="122414" y="578699"/>
                </a:lnTo>
                <a:lnTo>
                  <a:pt x="84996" y="561101"/>
                </a:lnTo>
                <a:lnTo>
                  <a:pt x="54933" y="536717"/>
                </a:lnTo>
                <a:lnTo>
                  <a:pt x="31924" y="505973"/>
                </a:lnTo>
                <a:lnTo>
                  <a:pt x="15541" y="470108"/>
                </a:lnTo>
                <a:lnTo>
                  <a:pt x="5518" y="428700"/>
                </a:lnTo>
                <a:lnTo>
                  <a:pt x="617" y="377940"/>
                </a:lnTo>
                <a:lnTo>
                  <a:pt x="0" y="348869"/>
                </a:lnTo>
                <a:lnTo>
                  <a:pt x="0" y="23749"/>
                </a:lnTo>
                <a:lnTo>
                  <a:pt x="0" y="19812"/>
                </a:lnTo>
                <a:lnTo>
                  <a:pt x="15239" y="5969"/>
                </a:lnTo>
                <a:lnTo>
                  <a:pt x="20954" y="3937"/>
                </a:lnTo>
                <a:lnTo>
                  <a:pt x="64160" y="95"/>
                </a:lnTo>
                <a:lnTo>
                  <a:pt x="74421"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7611364" y="982980"/>
            <a:ext cx="340995" cy="589280"/>
          </a:xfrm>
          <a:custGeom>
            <a:avLst/>
            <a:gdLst/>
            <a:ahLst/>
            <a:cxnLst/>
            <a:rect l="l" t="t" r="r" b="b"/>
            <a:pathLst>
              <a:path w="340995" h="589280">
                <a:moveTo>
                  <a:pt x="268985" y="0"/>
                </a:moveTo>
                <a:lnTo>
                  <a:pt x="274192" y="0"/>
                </a:lnTo>
                <a:lnTo>
                  <a:pt x="279780" y="381"/>
                </a:lnTo>
                <a:lnTo>
                  <a:pt x="320801" y="8636"/>
                </a:lnTo>
                <a:lnTo>
                  <a:pt x="325627" y="10414"/>
                </a:lnTo>
                <a:lnTo>
                  <a:pt x="329056" y="12319"/>
                </a:lnTo>
                <a:lnTo>
                  <a:pt x="331215" y="14350"/>
                </a:lnTo>
                <a:lnTo>
                  <a:pt x="333375" y="16256"/>
                </a:lnTo>
                <a:lnTo>
                  <a:pt x="340727" y="56237"/>
                </a:lnTo>
                <a:lnTo>
                  <a:pt x="340994" y="83312"/>
                </a:lnTo>
                <a:lnTo>
                  <a:pt x="340923" y="93577"/>
                </a:lnTo>
                <a:lnTo>
                  <a:pt x="337819" y="134747"/>
                </a:lnTo>
                <a:lnTo>
                  <a:pt x="324230" y="153670"/>
                </a:lnTo>
                <a:lnTo>
                  <a:pt x="320166" y="153670"/>
                </a:lnTo>
                <a:lnTo>
                  <a:pt x="316991" y="153670"/>
                </a:lnTo>
                <a:lnTo>
                  <a:pt x="313435" y="152908"/>
                </a:lnTo>
                <a:lnTo>
                  <a:pt x="309499" y="151511"/>
                </a:lnTo>
                <a:lnTo>
                  <a:pt x="305561" y="150114"/>
                </a:lnTo>
                <a:lnTo>
                  <a:pt x="301116" y="148590"/>
                </a:lnTo>
                <a:lnTo>
                  <a:pt x="296163" y="147066"/>
                </a:lnTo>
                <a:lnTo>
                  <a:pt x="291083" y="145415"/>
                </a:lnTo>
                <a:lnTo>
                  <a:pt x="285750" y="144018"/>
                </a:lnTo>
                <a:lnTo>
                  <a:pt x="279780" y="142621"/>
                </a:lnTo>
                <a:lnTo>
                  <a:pt x="273811" y="141224"/>
                </a:lnTo>
                <a:lnTo>
                  <a:pt x="267207" y="140462"/>
                </a:lnTo>
                <a:lnTo>
                  <a:pt x="260095" y="140462"/>
                </a:lnTo>
                <a:lnTo>
                  <a:pt x="222361" y="152034"/>
                </a:lnTo>
                <a:lnTo>
                  <a:pt x="188416" y="181435"/>
                </a:lnTo>
                <a:lnTo>
                  <a:pt x="158154" y="221386"/>
                </a:lnTo>
                <a:lnTo>
                  <a:pt x="149986" y="233934"/>
                </a:lnTo>
                <a:lnTo>
                  <a:pt x="149986" y="565023"/>
                </a:lnTo>
                <a:lnTo>
                  <a:pt x="149986" y="568960"/>
                </a:lnTo>
                <a:lnTo>
                  <a:pt x="134238" y="582803"/>
                </a:lnTo>
                <a:lnTo>
                  <a:pt x="128396" y="584835"/>
                </a:lnTo>
                <a:lnTo>
                  <a:pt x="85480" y="588676"/>
                </a:lnTo>
                <a:lnTo>
                  <a:pt x="74929" y="588772"/>
                </a:lnTo>
                <a:lnTo>
                  <a:pt x="64432" y="588676"/>
                </a:lnTo>
                <a:lnTo>
                  <a:pt x="21462" y="584835"/>
                </a:lnTo>
                <a:lnTo>
                  <a:pt x="15747" y="582803"/>
                </a:lnTo>
                <a:lnTo>
                  <a:pt x="9905" y="580898"/>
                </a:lnTo>
                <a:lnTo>
                  <a:pt x="5841" y="578358"/>
                </a:lnTo>
                <a:lnTo>
                  <a:pt x="3555" y="575437"/>
                </a:lnTo>
                <a:lnTo>
                  <a:pt x="1142" y="572389"/>
                </a:lnTo>
                <a:lnTo>
                  <a:pt x="0" y="568960"/>
                </a:lnTo>
                <a:lnTo>
                  <a:pt x="0" y="565023"/>
                </a:lnTo>
                <a:lnTo>
                  <a:pt x="0" y="33909"/>
                </a:lnTo>
                <a:lnTo>
                  <a:pt x="0" y="29972"/>
                </a:lnTo>
                <a:lnTo>
                  <a:pt x="888" y="26543"/>
                </a:lnTo>
                <a:lnTo>
                  <a:pt x="2920" y="23495"/>
                </a:lnTo>
                <a:lnTo>
                  <a:pt x="4952" y="20574"/>
                </a:lnTo>
                <a:lnTo>
                  <a:pt x="8508" y="18034"/>
                </a:lnTo>
                <a:lnTo>
                  <a:pt x="13588" y="16129"/>
                </a:lnTo>
                <a:lnTo>
                  <a:pt x="18795" y="14097"/>
                </a:lnTo>
                <a:lnTo>
                  <a:pt x="64261" y="10160"/>
                </a:lnTo>
                <a:lnTo>
                  <a:pt x="73380" y="10255"/>
                </a:lnTo>
                <a:lnTo>
                  <a:pt x="115188" y="16129"/>
                </a:lnTo>
                <a:lnTo>
                  <a:pt x="119633" y="18034"/>
                </a:lnTo>
                <a:lnTo>
                  <a:pt x="122935" y="20574"/>
                </a:lnTo>
                <a:lnTo>
                  <a:pt x="124967" y="23495"/>
                </a:lnTo>
                <a:lnTo>
                  <a:pt x="127000" y="26543"/>
                </a:lnTo>
                <a:lnTo>
                  <a:pt x="127888" y="29972"/>
                </a:lnTo>
                <a:lnTo>
                  <a:pt x="127888" y="33909"/>
                </a:lnTo>
                <a:lnTo>
                  <a:pt x="127888" y="100075"/>
                </a:lnTo>
                <a:lnTo>
                  <a:pt x="157874" y="61267"/>
                </a:lnTo>
                <a:lnTo>
                  <a:pt x="185261" y="33575"/>
                </a:lnTo>
                <a:lnTo>
                  <a:pt x="219011" y="10668"/>
                </a:lnTo>
                <a:lnTo>
                  <a:pt x="260679" y="283"/>
                </a:lnTo>
                <a:lnTo>
                  <a:pt x="268985"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6966204" y="982980"/>
            <a:ext cx="521970" cy="599440"/>
          </a:xfrm>
          <a:custGeom>
            <a:avLst/>
            <a:gdLst/>
            <a:ahLst/>
            <a:cxnLst/>
            <a:rect l="l" t="t" r="r" b="b"/>
            <a:pathLst>
              <a:path w="521970" h="599440">
                <a:moveTo>
                  <a:pt x="270891" y="0"/>
                </a:moveTo>
                <a:lnTo>
                  <a:pt x="332708" y="4937"/>
                </a:lnTo>
                <a:lnTo>
                  <a:pt x="384810" y="19685"/>
                </a:lnTo>
                <a:lnTo>
                  <a:pt x="427958" y="43116"/>
                </a:lnTo>
                <a:lnTo>
                  <a:pt x="462534" y="74168"/>
                </a:lnTo>
                <a:lnTo>
                  <a:pt x="488886" y="112188"/>
                </a:lnTo>
                <a:lnTo>
                  <a:pt x="507238" y="156591"/>
                </a:lnTo>
                <a:lnTo>
                  <a:pt x="517921" y="206311"/>
                </a:lnTo>
                <a:lnTo>
                  <a:pt x="521462" y="260223"/>
                </a:lnTo>
                <a:lnTo>
                  <a:pt x="521462" y="283972"/>
                </a:lnTo>
                <a:lnTo>
                  <a:pt x="509270" y="324485"/>
                </a:lnTo>
                <a:lnTo>
                  <a:pt x="475615" y="337566"/>
                </a:lnTo>
                <a:lnTo>
                  <a:pt x="152400" y="337566"/>
                </a:lnTo>
                <a:lnTo>
                  <a:pt x="152900" y="354137"/>
                </a:lnTo>
                <a:lnTo>
                  <a:pt x="160400" y="399161"/>
                </a:lnTo>
                <a:lnTo>
                  <a:pt x="177813" y="435987"/>
                </a:lnTo>
                <a:lnTo>
                  <a:pt x="206136" y="463216"/>
                </a:lnTo>
                <a:lnTo>
                  <a:pt x="245770" y="480095"/>
                </a:lnTo>
                <a:lnTo>
                  <a:pt x="297688" y="485775"/>
                </a:lnTo>
                <a:lnTo>
                  <a:pt x="316714" y="485419"/>
                </a:lnTo>
                <a:lnTo>
                  <a:pt x="366649" y="480187"/>
                </a:lnTo>
                <a:lnTo>
                  <a:pt x="406850" y="470971"/>
                </a:lnTo>
                <a:lnTo>
                  <a:pt x="446553" y="458023"/>
                </a:lnTo>
                <a:lnTo>
                  <a:pt x="463676" y="451358"/>
                </a:lnTo>
                <a:lnTo>
                  <a:pt x="471424" y="449453"/>
                </a:lnTo>
                <a:lnTo>
                  <a:pt x="477393" y="449453"/>
                </a:lnTo>
                <a:lnTo>
                  <a:pt x="480949" y="449453"/>
                </a:lnTo>
                <a:lnTo>
                  <a:pt x="483997" y="450215"/>
                </a:lnTo>
                <a:lnTo>
                  <a:pt x="486282" y="451612"/>
                </a:lnTo>
                <a:lnTo>
                  <a:pt x="488696" y="453009"/>
                </a:lnTo>
                <a:lnTo>
                  <a:pt x="490727" y="455422"/>
                </a:lnTo>
                <a:lnTo>
                  <a:pt x="492251" y="458978"/>
                </a:lnTo>
                <a:lnTo>
                  <a:pt x="493902" y="462534"/>
                </a:lnTo>
                <a:lnTo>
                  <a:pt x="494919" y="467614"/>
                </a:lnTo>
                <a:lnTo>
                  <a:pt x="495553" y="474218"/>
                </a:lnTo>
                <a:lnTo>
                  <a:pt x="496189" y="480695"/>
                </a:lnTo>
                <a:lnTo>
                  <a:pt x="496443" y="488950"/>
                </a:lnTo>
                <a:lnTo>
                  <a:pt x="496443" y="498856"/>
                </a:lnTo>
                <a:lnTo>
                  <a:pt x="496443" y="507619"/>
                </a:lnTo>
                <a:lnTo>
                  <a:pt x="496316" y="515112"/>
                </a:lnTo>
                <a:lnTo>
                  <a:pt x="495807" y="521208"/>
                </a:lnTo>
                <a:lnTo>
                  <a:pt x="495426" y="527431"/>
                </a:lnTo>
                <a:lnTo>
                  <a:pt x="494919" y="532638"/>
                </a:lnTo>
                <a:lnTo>
                  <a:pt x="494029" y="536956"/>
                </a:lnTo>
                <a:lnTo>
                  <a:pt x="493268" y="541401"/>
                </a:lnTo>
                <a:lnTo>
                  <a:pt x="492125" y="545084"/>
                </a:lnTo>
                <a:lnTo>
                  <a:pt x="490474" y="548005"/>
                </a:lnTo>
                <a:lnTo>
                  <a:pt x="488950" y="550926"/>
                </a:lnTo>
                <a:lnTo>
                  <a:pt x="486791" y="553847"/>
                </a:lnTo>
                <a:lnTo>
                  <a:pt x="484250" y="556641"/>
                </a:lnTo>
                <a:lnTo>
                  <a:pt x="481711" y="559435"/>
                </a:lnTo>
                <a:lnTo>
                  <a:pt x="474599" y="563245"/>
                </a:lnTo>
                <a:lnTo>
                  <a:pt x="431861" y="578481"/>
                </a:lnTo>
                <a:lnTo>
                  <a:pt x="390334" y="588311"/>
                </a:lnTo>
                <a:lnTo>
                  <a:pt x="340211" y="596092"/>
                </a:lnTo>
                <a:lnTo>
                  <a:pt x="283972" y="598932"/>
                </a:lnTo>
                <a:lnTo>
                  <a:pt x="249634" y="597812"/>
                </a:lnTo>
                <a:lnTo>
                  <a:pt x="187531" y="588859"/>
                </a:lnTo>
                <a:lnTo>
                  <a:pt x="134266" y="570928"/>
                </a:lnTo>
                <a:lnTo>
                  <a:pt x="89792" y="543877"/>
                </a:lnTo>
                <a:lnTo>
                  <a:pt x="54101" y="507541"/>
                </a:lnTo>
                <a:lnTo>
                  <a:pt x="27431" y="461682"/>
                </a:lnTo>
                <a:lnTo>
                  <a:pt x="9858" y="406322"/>
                </a:lnTo>
                <a:lnTo>
                  <a:pt x="1095" y="341413"/>
                </a:lnTo>
                <a:lnTo>
                  <a:pt x="0" y="305435"/>
                </a:lnTo>
                <a:lnTo>
                  <a:pt x="1144" y="270881"/>
                </a:lnTo>
                <a:lnTo>
                  <a:pt x="10340" y="207011"/>
                </a:lnTo>
                <a:lnTo>
                  <a:pt x="28700" y="150360"/>
                </a:lnTo>
                <a:lnTo>
                  <a:pt x="55508" y="102163"/>
                </a:lnTo>
                <a:lnTo>
                  <a:pt x="90507" y="62654"/>
                </a:lnTo>
                <a:lnTo>
                  <a:pt x="133266" y="32452"/>
                </a:lnTo>
                <a:lnTo>
                  <a:pt x="183415" y="11733"/>
                </a:lnTo>
                <a:lnTo>
                  <a:pt x="240097" y="1307"/>
                </a:lnTo>
                <a:lnTo>
                  <a:pt x="270891" y="0"/>
                </a:lnTo>
                <a:close/>
              </a:path>
            </a:pathLst>
          </a:custGeom>
          <a:ln w="10668">
            <a:solidFill>
              <a:srgbClr val="4579B8"/>
            </a:solidFill>
          </a:ln>
        </p:spPr>
        <p:txBody>
          <a:bodyPr wrap="square" lIns="0" tIns="0" rIns="0" bIns="0" rtlCol="0"/>
          <a:lstStyle/>
          <a:p>
            <a:endParaRPr/>
          </a:p>
        </p:txBody>
      </p:sp>
      <p:sp>
        <p:nvSpPr>
          <p:cNvPr id="11" name="object 11"/>
          <p:cNvSpPr/>
          <p:nvPr/>
        </p:nvSpPr>
        <p:spPr>
          <a:xfrm>
            <a:off x="4535170" y="982980"/>
            <a:ext cx="485140" cy="599440"/>
          </a:xfrm>
          <a:custGeom>
            <a:avLst/>
            <a:gdLst/>
            <a:ahLst/>
            <a:cxnLst/>
            <a:rect l="l" t="t" r="r" b="b"/>
            <a:pathLst>
              <a:path w="485139" h="599440">
                <a:moveTo>
                  <a:pt x="250570" y="0"/>
                </a:moveTo>
                <a:lnTo>
                  <a:pt x="308562" y="3048"/>
                </a:lnTo>
                <a:lnTo>
                  <a:pt x="357504" y="12192"/>
                </a:lnTo>
                <a:lnTo>
                  <a:pt x="397859" y="27701"/>
                </a:lnTo>
                <a:lnTo>
                  <a:pt x="430402" y="49784"/>
                </a:lnTo>
                <a:lnTo>
                  <a:pt x="464532" y="95861"/>
                </a:lnTo>
                <a:lnTo>
                  <a:pt x="477799" y="135790"/>
                </a:lnTo>
                <a:lnTo>
                  <a:pt x="484328" y="183122"/>
                </a:lnTo>
                <a:lnTo>
                  <a:pt x="485139" y="209550"/>
                </a:lnTo>
                <a:lnTo>
                  <a:pt x="485139" y="566801"/>
                </a:lnTo>
                <a:lnTo>
                  <a:pt x="485139" y="572262"/>
                </a:lnTo>
                <a:lnTo>
                  <a:pt x="483107" y="576707"/>
                </a:lnTo>
                <a:lnTo>
                  <a:pt x="479170" y="579882"/>
                </a:lnTo>
                <a:lnTo>
                  <a:pt x="475233" y="583057"/>
                </a:lnTo>
                <a:lnTo>
                  <a:pt x="434373" y="588650"/>
                </a:lnTo>
                <a:lnTo>
                  <a:pt x="422655" y="588772"/>
                </a:lnTo>
                <a:lnTo>
                  <a:pt x="410152" y="588650"/>
                </a:lnTo>
                <a:lnTo>
                  <a:pt x="369696" y="583057"/>
                </a:lnTo>
                <a:lnTo>
                  <a:pt x="366394" y="579882"/>
                </a:lnTo>
                <a:lnTo>
                  <a:pt x="362965" y="576707"/>
                </a:lnTo>
                <a:lnTo>
                  <a:pt x="361314" y="572262"/>
                </a:lnTo>
                <a:lnTo>
                  <a:pt x="361314" y="566801"/>
                </a:lnTo>
                <a:lnTo>
                  <a:pt x="361314" y="524510"/>
                </a:lnTo>
                <a:lnTo>
                  <a:pt x="326262" y="555736"/>
                </a:lnTo>
                <a:lnTo>
                  <a:pt x="286638" y="579247"/>
                </a:lnTo>
                <a:lnTo>
                  <a:pt x="242315" y="593994"/>
                </a:lnTo>
                <a:lnTo>
                  <a:pt x="193420" y="598932"/>
                </a:lnTo>
                <a:lnTo>
                  <a:pt x="172704" y="598241"/>
                </a:lnTo>
                <a:lnTo>
                  <a:pt x="133842" y="592716"/>
                </a:lnTo>
                <a:lnTo>
                  <a:pt x="82756" y="574167"/>
                </a:lnTo>
                <a:lnTo>
                  <a:pt x="42245" y="543613"/>
                </a:lnTo>
                <a:lnTo>
                  <a:pt x="14224" y="501269"/>
                </a:lnTo>
                <a:lnTo>
                  <a:pt x="883" y="446976"/>
                </a:lnTo>
                <a:lnTo>
                  <a:pt x="0" y="426212"/>
                </a:lnTo>
                <a:lnTo>
                  <a:pt x="1123" y="403806"/>
                </a:lnTo>
                <a:lnTo>
                  <a:pt x="10179" y="363472"/>
                </a:lnTo>
                <a:lnTo>
                  <a:pt x="28328" y="329235"/>
                </a:lnTo>
                <a:lnTo>
                  <a:pt x="55379" y="300954"/>
                </a:lnTo>
                <a:lnTo>
                  <a:pt x="91362" y="278624"/>
                </a:lnTo>
                <a:lnTo>
                  <a:pt x="136181" y="262102"/>
                </a:lnTo>
                <a:lnTo>
                  <a:pt x="189781" y="251344"/>
                </a:lnTo>
                <a:lnTo>
                  <a:pt x="251971" y="245923"/>
                </a:lnTo>
                <a:lnTo>
                  <a:pt x="286257" y="245237"/>
                </a:lnTo>
                <a:lnTo>
                  <a:pt x="338074" y="245237"/>
                </a:lnTo>
                <a:lnTo>
                  <a:pt x="338074" y="213106"/>
                </a:lnTo>
                <a:lnTo>
                  <a:pt x="332993" y="169418"/>
                </a:lnTo>
                <a:lnTo>
                  <a:pt x="310068" y="132314"/>
                </a:lnTo>
                <a:lnTo>
                  <a:pt x="275155" y="117040"/>
                </a:lnTo>
                <a:lnTo>
                  <a:pt x="237489" y="113665"/>
                </a:lnTo>
                <a:lnTo>
                  <a:pt x="219227" y="114188"/>
                </a:lnTo>
                <a:lnTo>
                  <a:pt x="170560" y="122047"/>
                </a:lnTo>
                <a:lnTo>
                  <a:pt x="130180" y="135530"/>
                </a:lnTo>
                <a:lnTo>
                  <a:pt x="88719" y="154713"/>
                </a:lnTo>
                <a:lnTo>
                  <a:pt x="80644" y="159004"/>
                </a:lnTo>
                <a:lnTo>
                  <a:pt x="73382" y="162597"/>
                </a:lnTo>
                <a:lnTo>
                  <a:pt x="66833" y="165179"/>
                </a:lnTo>
                <a:lnTo>
                  <a:pt x="60999" y="166737"/>
                </a:lnTo>
                <a:lnTo>
                  <a:pt x="55879" y="167259"/>
                </a:lnTo>
                <a:lnTo>
                  <a:pt x="51562" y="167259"/>
                </a:lnTo>
                <a:lnTo>
                  <a:pt x="30860" y="132207"/>
                </a:lnTo>
                <a:lnTo>
                  <a:pt x="29082" y="116332"/>
                </a:lnTo>
                <a:lnTo>
                  <a:pt x="29082" y="107187"/>
                </a:lnTo>
                <a:lnTo>
                  <a:pt x="37845" y="64389"/>
                </a:lnTo>
                <a:lnTo>
                  <a:pt x="72643" y="39624"/>
                </a:lnTo>
                <a:lnTo>
                  <a:pt x="107862" y="24818"/>
                </a:lnTo>
                <a:lnTo>
                  <a:pt x="150653" y="12160"/>
                </a:lnTo>
                <a:lnTo>
                  <a:pt x="199064" y="3214"/>
                </a:lnTo>
                <a:lnTo>
                  <a:pt x="233164" y="357"/>
                </a:lnTo>
                <a:lnTo>
                  <a:pt x="250570"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3914140" y="982980"/>
            <a:ext cx="507365" cy="589280"/>
          </a:xfrm>
          <a:custGeom>
            <a:avLst/>
            <a:gdLst/>
            <a:ahLst/>
            <a:cxnLst/>
            <a:rect l="l" t="t" r="r" b="b"/>
            <a:pathLst>
              <a:path w="507364" h="589280">
                <a:moveTo>
                  <a:pt x="312420" y="0"/>
                </a:moveTo>
                <a:lnTo>
                  <a:pt x="362426" y="4476"/>
                </a:lnTo>
                <a:lnTo>
                  <a:pt x="403860" y="17907"/>
                </a:lnTo>
                <a:lnTo>
                  <a:pt x="437467" y="38973"/>
                </a:lnTo>
                <a:lnTo>
                  <a:pt x="463931" y="66421"/>
                </a:lnTo>
                <a:lnTo>
                  <a:pt x="483695" y="99679"/>
                </a:lnTo>
                <a:lnTo>
                  <a:pt x="497077" y="138175"/>
                </a:lnTo>
                <a:lnTo>
                  <a:pt x="504618" y="183387"/>
                </a:lnTo>
                <a:lnTo>
                  <a:pt x="507111" y="236982"/>
                </a:lnTo>
                <a:lnTo>
                  <a:pt x="507111" y="565023"/>
                </a:lnTo>
                <a:lnTo>
                  <a:pt x="507111" y="568960"/>
                </a:lnTo>
                <a:lnTo>
                  <a:pt x="491617" y="582803"/>
                </a:lnTo>
                <a:lnTo>
                  <a:pt x="486156" y="584835"/>
                </a:lnTo>
                <a:lnTo>
                  <a:pt x="443003" y="588676"/>
                </a:lnTo>
                <a:lnTo>
                  <a:pt x="432688" y="588772"/>
                </a:lnTo>
                <a:lnTo>
                  <a:pt x="422187" y="588676"/>
                </a:lnTo>
                <a:lnTo>
                  <a:pt x="378713" y="584835"/>
                </a:lnTo>
                <a:lnTo>
                  <a:pt x="373252" y="582803"/>
                </a:lnTo>
                <a:lnTo>
                  <a:pt x="367664" y="580898"/>
                </a:lnTo>
                <a:lnTo>
                  <a:pt x="363727" y="578358"/>
                </a:lnTo>
                <a:lnTo>
                  <a:pt x="361314" y="575437"/>
                </a:lnTo>
                <a:lnTo>
                  <a:pt x="358901" y="572389"/>
                </a:lnTo>
                <a:lnTo>
                  <a:pt x="357759" y="568960"/>
                </a:lnTo>
                <a:lnTo>
                  <a:pt x="357759" y="565023"/>
                </a:lnTo>
                <a:lnTo>
                  <a:pt x="357759" y="262000"/>
                </a:lnTo>
                <a:lnTo>
                  <a:pt x="354544" y="213316"/>
                </a:lnTo>
                <a:lnTo>
                  <a:pt x="340756" y="171737"/>
                </a:lnTo>
                <a:lnTo>
                  <a:pt x="307975" y="139065"/>
                </a:lnTo>
                <a:lnTo>
                  <a:pt x="268477" y="130429"/>
                </a:lnTo>
                <a:lnTo>
                  <a:pt x="254144" y="131718"/>
                </a:lnTo>
                <a:lnTo>
                  <a:pt x="210693" y="151257"/>
                </a:lnTo>
                <a:lnTo>
                  <a:pt x="180911" y="176847"/>
                </a:lnTo>
                <a:lnTo>
                  <a:pt x="149987" y="211962"/>
                </a:lnTo>
                <a:lnTo>
                  <a:pt x="149987" y="565023"/>
                </a:lnTo>
                <a:lnTo>
                  <a:pt x="149987" y="568960"/>
                </a:lnTo>
                <a:lnTo>
                  <a:pt x="134238" y="582803"/>
                </a:lnTo>
                <a:lnTo>
                  <a:pt x="128397" y="584835"/>
                </a:lnTo>
                <a:lnTo>
                  <a:pt x="85480" y="588676"/>
                </a:lnTo>
                <a:lnTo>
                  <a:pt x="74930" y="588772"/>
                </a:lnTo>
                <a:lnTo>
                  <a:pt x="64432" y="588676"/>
                </a:lnTo>
                <a:lnTo>
                  <a:pt x="21462" y="584835"/>
                </a:lnTo>
                <a:lnTo>
                  <a:pt x="15748" y="582803"/>
                </a:lnTo>
                <a:lnTo>
                  <a:pt x="9906" y="580898"/>
                </a:lnTo>
                <a:lnTo>
                  <a:pt x="5842" y="578358"/>
                </a:lnTo>
                <a:lnTo>
                  <a:pt x="3556" y="575437"/>
                </a:lnTo>
                <a:lnTo>
                  <a:pt x="1143" y="572389"/>
                </a:lnTo>
                <a:lnTo>
                  <a:pt x="0" y="568960"/>
                </a:lnTo>
                <a:lnTo>
                  <a:pt x="0" y="565023"/>
                </a:lnTo>
                <a:lnTo>
                  <a:pt x="0" y="33909"/>
                </a:lnTo>
                <a:lnTo>
                  <a:pt x="0" y="29972"/>
                </a:lnTo>
                <a:lnTo>
                  <a:pt x="888" y="26543"/>
                </a:lnTo>
                <a:lnTo>
                  <a:pt x="2921" y="23495"/>
                </a:lnTo>
                <a:lnTo>
                  <a:pt x="4952" y="20574"/>
                </a:lnTo>
                <a:lnTo>
                  <a:pt x="8509" y="18034"/>
                </a:lnTo>
                <a:lnTo>
                  <a:pt x="13588" y="16129"/>
                </a:lnTo>
                <a:lnTo>
                  <a:pt x="18796" y="14097"/>
                </a:lnTo>
                <a:lnTo>
                  <a:pt x="64262" y="10160"/>
                </a:lnTo>
                <a:lnTo>
                  <a:pt x="73380" y="10255"/>
                </a:lnTo>
                <a:lnTo>
                  <a:pt x="115188" y="16129"/>
                </a:lnTo>
                <a:lnTo>
                  <a:pt x="119761" y="18034"/>
                </a:lnTo>
                <a:lnTo>
                  <a:pt x="122936" y="20574"/>
                </a:lnTo>
                <a:lnTo>
                  <a:pt x="124968" y="23495"/>
                </a:lnTo>
                <a:lnTo>
                  <a:pt x="127000" y="26543"/>
                </a:lnTo>
                <a:lnTo>
                  <a:pt x="127888" y="29972"/>
                </a:lnTo>
                <a:lnTo>
                  <a:pt x="127888" y="33909"/>
                </a:lnTo>
                <a:lnTo>
                  <a:pt x="127888" y="95250"/>
                </a:lnTo>
                <a:lnTo>
                  <a:pt x="172386" y="53609"/>
                </a:lnTo>
                <a:lnTo>
                  <a:pt x="217550" y="23875"/>
                </a:lnTo>
                <a:lnTo>
                  <a:pt x="264033" y="5984"/>
                </a:lnTo>
                <a:lnTo>
                  <a:pt x="287988" y="1498"/>
                </a:lnTo>
                <a:lnTo>
                  <a:pt x="312420" y="0"/>
                </a:lnTo>
                <a:close/>
              </a:path>
            </a:pathLst>
          </a:custGeom>
          <a:ln w="10668">
            <a:solidFill>
              <a:srgbClr val="4579B8"/>
            </a:solidFill>
          </a:ln>
        </p:spPr>
        <p:txBody>
          <a:bodyPr wrap="square" lIns="0" tIns="0" rIns="0" bIns="0" rtlCol="0"/>
          <a:lstStyle/>
          <a:p>
            <a:endParaRPr/>
          </a:p>
        </p:txBody>
      </p:sp>
      <p:sp>
        <p:nvSpPr>
          <p:cNvPr id="13" name="object 13"/>
          <p:cNvSpPr/>
          <p:nvPr/>
        </p:nvSpPr>
        <p:spPr>
          <a:xfrm>
            <a:off x="2268220" y="982980"/>
            <a:ext cx="845185" cy="589280"/>
          </a:xfrm>
          <a:custGeom>
            <a:avLst/>
            <a:gdLst/>
            <a:ahLst/>
            <a:cxnLst/>
            <a:rect l="l" t="t" r="r" b="b"/>
            <a:pathLst>
              <a:path w="845185" h="589280">
                <a:moveTo>
                  <a:pt x="307086" y="0"/>
                </a:moveTo>
                <a:lnTo>
                  <a:pt x="352538" y="3857"/>
                </a:lnTo>
                <a:lnTo>
                  <a:pt x="390858" y="15224"/>
                </a:lnTo>
                <a:lnTo>
                  <a:pt x="431895" y="40560"/>
                </a:lnTo>
                <a:lnTo>
                  <a:pt x="461883" y="76088"/>
                </a:lnTo>
                <a:lnTo>
                  <a:pt x="473202" y="97028"/>
                </a:lnTo>
                <a:lnTo>
                  <a:pt x="485058" y="84695"/>
                </a:lnTo>
                <a:lnTo>
                  <a:pt x="519938" y="52959"/>
                </a:lnTo>
                <a:lnTo>
                  <a:pt x="553960" y="29206"/>
                </a:lnTo>
                <a:lnTo>
                  <a:pt x="598707" y="8878"/>
                </a:lnTo>
                <a:lnTo>
                  <a:pt x="643822" y="357"/>
                </a:lnTo>
                <a:lnTo>
                  <a:pt x="655319" y="0"/>
                </a:lnTo>
                <a:lnTo>
                  <a:pt x="680827" y="1119"/>
                </a:lnTo>
                <a:lnTo>
                  <a:pt x="725507" y="10072"/>
                </a:lnTo>
                <a:lnTo>
                  <a:pt x="761966" y="27648"/>
                </a:lnTo>
                <a:lnTo>
                  <a:pt x="803275" y="66421"/>
                </a:lnTo>
                <a:lnTo>
                  <a:pt x="822452" y="99679"/>
                </a:lnTo>
                <a:lnTo>
                  <a:pt x="835152" y="138175"/>
                </a:lnTo>
                <a:lnTo>
                  <a:pt x="842295" y="180371"/>
                </a:lnTo>
                <a:lnTo>
                  <a:pt x="844677" y="225044"/>
                </a:lnTo>
                <a:lnTo>
                  <a:pt x="844677" y="565023"/>
                </a:lnTo>
                <a:lnTo>
                  <a:pt x="844677" y="568960"/>
                </a:lnTo>
                <a:lnTo>
                  <a:pt x="829182" y="582803"/>
                </a:lnTo>
                <a:lnTo>
                  <a:pt x="823594" y="584835"/>
                </a:lnTo>
                <a:lnTo>
                  <a:pt x="780805" y="588676"/>
                </a:lnTo>
                <a:lnTo>
                  <a:pt x="770255" y="588772"/>
                </a:lnTo>
                <a:lnTo>
                  <a:pt x="759463" y="588676"/>
                </a:lnTo>
                <a:lnTo>
                  <a:pt x="716153" y="584835"/>
                </a:lnTo>
                <a:lnTo>
                  <a:pt x="710438" y="582803"/>
                </a:lnTo>
                <a:lnTo>
                  <a:pt x="704723" y="580898"/>
                </a:lnTo>
                <a:lnTo>
                  <a:pt x="700786" y="578358"/>
                </a:lnTo>
                <a:lnTo>
                  <a:pt x="698500" y="575437"/>
                </a:lnTo>
                <a:lnTo>
                  <a:pt x="696341" y="572389"/>
                </a:lnTo>
                <a:lnTo>
                  <a:pt x="695325" y="568960"/>
                </a:lnTo>
                <a:lnTo>
                  <a:pt x="695325" y="565023"/>
                </a:lnTo>
                <a:lnTo>
                  <a:pt x="695325" y="250062"/>
                </a:lnTo>
                <a:lnTo>
                  <a:pt x="690244" y="201295"/>
                </a:lnTo>
                <a:lnTo>
                  <a:pt x="674751" y="163449"/>
                </a:lnTo>
                <a:lnTo>
                  <a:pt x="640300" y="135251"/>
                </a:lnTo>
                <a:lnTo>
                  <a:pt x="610743" y="130429"/>
                </a:lnTo>
                <a:lnTo>
                  <a:pt x="597286" y="131718"/>
                </a:lnTo>
                <a:lnTo>
                  <a:pt x="556513" y="151257"/>
                </a:lnTo>
                <a:lnTo>
                  <a:pt x="527986" y="176847"/>
                </a:lnTo>
                <a:lnTo>
                  <a:pt x="497078" y="211962"/>
                </a:lnTo>
                <a:lnTo>
                  <a:pt x="497078" y="565023"/>
                </a:lnTo>
                <a:lnTo>
                  <a:pt x="497078" y="568960"/>
                </a:lnTo>
                <a:lnTo>
                  <a:pt x="495807" y="572389"/>
                </a:lnTo>
                <a:lnTo>
                  <a:pt x="493394" y="575437"/>
                </a:lnTo>
                <a:lnTo>
                  <a:pt x="491109" y="578358"/>
                </a:lnTo>
                <a:lnTo>
                  <a:pt x="487044" y="580898"/>
                </a:lnTo>
                <a:lnTo>
                  <a:pt x="481203" y="582803"/>
                </a:lnTo>
                <a:lnTo>
                  <a:pt x="475488" y="584835"/>
                </a:lnTo>
                <a:lnTo>
                  <a:pt x="432893" y="588676"/>
                </a:lnTo>
                <a:lnTo>
                  <a:pt x="422656" y="588772"/>
                </a:lnTo>
                <a:lnTo>
                  <a:pt x="412105" y="588676"/>
                </a:lnTo>
                <a:lnTo>
                  <a:pt x="369188" y="584835"/>
                </a:lnTo>
                <a:lnTo>
                  <a:pt x="363347" y="582803"/>
                </a:lnTo>
                <a:lnTo>
                  <a:pt x="357631" y="580898"/>
                </a:lnTo>
                <a:lnTo>
                  <a:pt x="353568" y="578358"/>
                </a:lnTo>
                <a:lnTo>
                  <a:pt x="351155" y="575437"/>
                </a:lnTo>
                <a:lnTo>
                  <a:pt x="348742" y="572389"/>
                </a:lnTo>
                <a:lnTo>
                  <a:pt x="347599" y="568960"/>
                </a:lnTo>
                <a:lnTo>
                  <a:pt x="347599" y="565023"/>
                </a:lnTo>
                <a:lnTo>
                  <a:pt x="347599" y="250062"/>
                </a:lnTo>
                <a:lnTo>
                  <a:pt x="342519" y="201295"/>
                </a:lnTo>
                <a:lnTo>
                  <a:pt x="327406" y="163449"/>
                </a:lnTo>
                <a:lnTo>
                  <a:pt x="292780" y="135251"/>
                </a:lnTo>
                <a:lnTo>
                  <a:pt x="263652" y="130429"/>
                </a:lnTo>
                <a:lnTo>
                  <a:pt x="249955" y="131718"/>
                </a:lnTo>
                <a:lnTo>
                  <a:pt x="208915" y="151257"/>
                </a:lnTo>
                <a:lnTo>
                  <a:pt x="180451" y="176847"/>
                </a:lnTo>
                <a:lnTo>
                  <a:pt x="149987" y="211962"/>
                </a:lnTo>
                <a:lnTo>
                  <a:pt x="149987" y="565023"/>
                </a:lnTo>
                <a:lnTo>
                  <a:pt x="149987" y="568960"/>
                </a:lnTo>
                <a:lnTo>
                  <a:pt x="134238" y="582803"/>
                </a:lnTo>
                <a:lnTo>
                  <a:pt x="128397" y="584835"/>
                </a:lnTo>
                <a:lnTo>
                  <a:pt x="85480" y="588676"/>
                </a:lnTo>
                <a:lnTo>
                  <a:pt x="74930" y="588772"/>
                </a:lnTo>
                <a:lnTo>
                  <a:pt x="64432" y="588676"/>
                </a:lnTo>
                <a:lnTo>
                  <a:pt x="21462" y="584835"/>
                </a:lnTo>
                <a:lnTo>
                  <a:pt x="15748" y="582803"/>
                </a:lnTo>
                <a:lnTo>
                  <a:pt x="9906" y="580898"/>
                </a:lnTo>
                <a:lnTo>
                  <a:pt x="5842" y="578358"/>
                </a:lnTo>
                <a:lnTo>
                  <a:pt x="3556" y="575437"/>
                </a:lnTo>
                <a:lnTo>
                  <a:pt x="1143" y="572389"/>
                </a:lnTo>
                <a:lnTo>
                  <a:pt x="0" y="568960"/>
                </a:lnTo>
                <a:lnTo>
                  <a:pt x="0" y="565023"/>
                </a:lnTo>
                <a:lnTo>
                  <a:pt x="0" y="33909"/>
                </a:lnTo>
                <a:lnTo>
                  <a:pt x="0" y="29972"/>
                </a:lnTo>
                <a:lnTo>
                  <a:pt x="888" y="26543"/>
                </a:lnTo>
                <a:lnTo>
                  <a:pt x="2921" y="23495"/>
                </a:lnTo>
                <a:lnTo>
                  <a:pt x="4953" y="20574"/>
                </a:lnTo>
                <a:lnTo>
                  <a:pt x="8509" y="18034"/>
                </a:lnTo>
                <a:lnTo>
                  <a:pt x="13588" y="16129"/>
                </a:lnTo>
                <a:lnTo>
                  <a:pt x="18796" y="14097"/>
                </a:lnTo>
                <a:lnTo>
                  <a:pt x="64262" y="10160"/>
                </a:lnTo>
                <a:lnTo>
                  <a:pt x="73380" y="10255"/>
                </a:lnTo>
                <a:lnTo>
                  <a:pt x="115188" y="16129"/>
                </a:lnTo>
                <a:lnTo>
                  <a:pt x="119761" y="18034"/>
                </a:lnTo>
                <a:lnTo>
                  <a:pt x="122936" y="20574"/>
                </a:lnTo>
                <a:lnTo>
                  <a:pt x="124968" y="23495"/>
                </a:lnTo>
                <a:lnTo>
                  <a:pt x="127000" y="26543"/>
                </a:lnTo>
                <a:lnTo>
                  <a:pt x="127888" y="29972"/>
                </a:lnTo>
                <a:lnTo>
                  <a:pt x="127888" y="33909"/>
                </a:lnTo>
                <a:lnTo>
                  <a:pt x="127888" y="95250"/>
                </a:lnTo>
                <a:lnTo>
                  <a:pt x="171926" y="53609"/>
                </a:lnTo>
                <a:lnTo>
                  <a:pt x="215773" y="23875"/>
                </a:lnTo>
                <a:lnTo>
                  <a:pt x="260429" y="5984"/>
                </a:lnTo>
                <a:lnTo>
                  <a:pt x="283513" y="1498"/>
                </a:lnTo>
                <a:lnTo>
                  <a:pt x="307086" y="0"/>
                </a:lnTo>
                <a:close/>
              </a:path>
            </a:pathLst>
          </a:custGeom>
          <a:ln w="10668">
            <a:solidFill>
              <a:srgbClr val="4579B8"/>
            </a:solidFill>
          </a:ln>
        </p:spPr>
        <p:txBody>
          <a:bodyPr wrap="square" lIns="0" tIns="0" rIns="0" bIns="0" rtlCol="0"/>
          <a:lstStyle/>
          <a:p>
            <a:endParaRPr/>
          </a:p>
        </p:txBody>
      </p:sp>
      <p:sp>
        <p:nvSpPr>
          <p:cNvPr id="14" name="object 14"/>
          <p:cNvSpPr/>
          <p:nvPr/>
        </p:nvSpPr>
        <p:spPr>
          <a:xfrm>
            <a:off x="1633473" y="982980"/>
            <a:ext cx="485140" cy="599440"/>
          </a:xfrm>
          <a:custGeom>
            <a:avLst/>
            <a:gdLst/>
            <a:ahLst/>
            <a:cxnLst/>
            <a:rect l="l" t="t" r="r" b="b"/>
            <a:pathLst>
              <a:path w="485139" h="599440">
                <a:moveTo>
                  <a:pt x="250570" y="0"/>
                </a:moveTo>
                <a:lnTo>
                  <a:pt x="308562" y="3048"/>
                </a:lnTo>
                <a:lnTo>
                  <a:pt x="357505" y="12192"/>
                </a:lnTo>
                <a:lnTo>
                  <a:pt x="397859" y="27701"/>
                </a:lnTo>
                <a:lnTo>
                  <a:pt x="430402" y="49784"/>
                </a:lnTo>
                <a:lnTo>
                  <a:pt x="464532" y="95861"/>
                </a:lnTo>
                <a:lnTo>
                  <a:pt x="477799" y="135790"/>
                </a:lnTo>
                <a:lnTo>
                  <a:pt x="484328" y="183122"/>
                </a:lnTo>
                <a:lnTo>
                  <a:pt x="485139" y="209550"/>
                </a:lnTo>
                <a:lnTo>
                  <a:pt x="485139" y="566801"/>
                </a:lnTo>
                <a:lnTo>
                  <a:pt x="485139" y="572262"/>
                </a:lnTo>
                <a:lnTo>
                  <a:pt x="483107" y="576707"/>
                </a:lnTo>
                <a:lnTo>
                  <a:pt x="479170" y="579882"/>
                </a:lnTo>
                <a:lnTo>
                  <a:pt x="475233" y="583057"/>
                </a:lnTo>
                <a:lnTo>
                  <a:pt x="434373" y="588650"/>
                </a:lnTo>
                <a:lnTo>
                  <a:pt x="422656" y="588772"/>
                </a:lnTo>
                <a:lnTo>
                  <a:pt x="410152" y="588650"/>
                </a:lnTo>
                <a:lnTo>
                  <a:pt x="369696" y="583057"/>
                </a:lnTo>
                <a:lnTo>
                  <a:pt x="366394" y="579882"/>
                </a:lnTo>
                <a:lnTo>
                  <a:pt x="362965" y="576707"/>
                </a:lnTo>
                <a:lnTo>
                  <a:pt x="361314" y="572262"/>
                </a:lnTo>
                <a:lnTo>
                  <a:pt x="361314" y="566801"/>
                </a:lnTo>
                <a:lnTo>
                  <a:pt x="361314" y="524510"/>
                </a:lnTo>
                <a:lnTo>
                  <a:pt x="326262" y="555736"/>
                </a:lnTo>
                <a:lnTo>
                  <a:pt x="286638" y="579247"/>
                </a:lnTo>
                <a:lnTo>
                  <a:pt x="242315" y="593994"/>
                </a:lnTo>
                <a:lnTo>
                  <a:pt x="193420" y="598932"/>
                </a:lnTo>
                <a:lnTo>
                  <a:pt x="172704" y="598241"/>
                </a:lnTo>
                <a:lnTo>
                  <a:pt x="133842" y="592716"/>
                </a:lnTo>
                <a:lnTo>
                  <a:pt x="82756" y="574167"/>
                </a:lnTo>
                <a:lnTo>
                  <a:pt x="42245" y="543613"/>
                </a:lnTo>
                <a:lnTo>
                  <a:pt x="14224" y="501269"/>
                </a:lnTo>
                <a:lnTo>
                  <a:pt x="883" y="446976"/>
                </a:lnTo>
                <a:lnTo>
                  <a:pt x="0" y="426212"/>
                </a:lnTo>
                <a:lnTo>
                  <a:pt x="1123" y="403806"/>
                </a:lnTo>
                <a:lnTo>
                  <a:pt x="10179" y="363472"/>
                </a:lnTo>
                <a:lnTo>
                  <a:pt x="28328" y="329235"/>
                </a:lnTo>
                <a:lnTo>
                  <a:pt x="55379" y="300954"/>
                </a:lnTo>
                <a:lnTo>
                  <a:pt x="91362" y="278624"/>
                </a:lnTo>
                <a:lnTo>
                  <a:pt x="136181" y="262102"/>
                </a:lnTo>
                <a:lnTo>
                  <a:pt x="189781" y="251344"/>
                </a:lnTo>
                <a:lnTo>
                  <a:pt x="251971" y="245923"/>
                </a:lnTo>
                <a:lnTo>
                  <a:pt x="286257" y="245237"/>
                </a:lnTo>
                <a:lnTo>
                  <a:pt x="338074" y="245237"/>
                </a:lnTo>
                <a:lnTo>
                  <a:pt x="338074" y="213106"/>
                </a:lnTo>
                <a:lnTo>
                  <a:pt x="332994" y="169418"/>
                </a:lnTo>
                <a:lnTo>
                  <a:pt x="310068" y="132314"/>
                </a:lnTo>
                <a:lnTo>
                  <a:pt x="275155" y="117040"/>
                </a:lnTo>
                <a:lnTo>
                  <a:pt x="237489" y="113665"/>
                </a:lnTo>
                <a:lnTo>
                  <a:pt x="219227" y="114188"/>
                </a:lnTo>
                <a:lnTo>
                  <a:pt x="170561" y="122047"/>
                </a:lnTo>
                <a:lnTo>
                  <a:pt x="130180" y="135530"/>
                </a:lnTo>
                <a:lnTo>
                  <a:pt x="88719" y="154713"/>
                </a:lnTo>
                <a:lnTo>
                  <a:pt x="80644" y="159004"/>
                </a:lnTo>
                <a:lnTo>
                  <a:pt x="73382" y="162597"/>
                </a:lnTo>
                <a:lnTo>
                  <a:pt x="66833" y="165179"/>
                </a:lnTo>
                <a:lnTo>
                  <a:pt x="60999" y="166737"/>
                </a:lnTo>
                <a:lnTo>
                  <a:pt x="55880" y="167259"/>
                </a:lnTo>
                <a:lnTo>
                  <a:pt x="51562" y="167259"/>
                </a:lnTo>
                <a:lnTo>
                  <a:pt x="30861" y="132207"/>
                </a:lnTo>
                <a:lnTo>
                  <a:pt x="29082" y="116332"/>
                </a:lnTo>
                <a:lnTo>
                  <a:pt x="29082" y="107187"/>
                </a:lnTo>
                <a:lnTo>
                  <a:pt x="37845" y="64389"/>
                </a:lnTo>
                <a:lnTo>
                  <a:pt x="72643" y="39624"/>
                </a:lnTo>
                <a:lnTo>
                  <a:pt x="107862" y="24818"/>
                </a:lnTo>
                <a:lnTo>
                  <a:pt x="150653" y="12160"/>
                </a:lnTo>
                <a:lnTo>
                  <a:pt x="199064" y="3214"/>
                </a:lnTo>
                <a:lnTo>
                  <a:pt x="233164" y="357"/>
                </a:lnTo>
                <a:lnTo>
                  <a:pt x="250570"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5605907" y="912241"/>
            <a:ext cx="223774" cy="229108"/>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454650" y="797813"/>
            <a:ext cx="571500" cy="774065"/>
          </a:xfrm>
          <a:custGeom>
            <a:avLst/>
            <a:gdLst/>
            <a:ahLst/>
            <a:cxnLst/>
            <a:rect l="l" t="t" r="r" b="b"/>
            <a:pathLst>
              <a:path w="571500" h="774065">
                <a:moveTo>
                  <a:pt x="46354" y="0"/>
                </a:moveTo>
                <a:lnTo>
                  <a:pt x="245872" y="0"/>
                </a:lnTo>
                <a:lnTo>
                  <a:pt x="260351" y="73"/>
                </a:lnTo>
                <a:lnTo>
                  <a:pt x="305486" y="1887"/>
                </a:lnTo>
                <a:lnTo>
                  <a:pt x="354244" y="8098"/>
                </a:lnTo>
                <a:lnTo>
                  <a:pt x="396015" y="19389"/>
                </a:lnTo>
                <a:lnTo>
                  <a:pt x="433097" y="35490"/>
                </a:lnTo>
                <a:lnTo>
                  <a:pt x="478282" y="68834"/>
                </a:lnTo>
                <a:lnTo>
                  <a:pt x="510285" y="113053"/>
                </a:lnTo>
                <a:lnTo>
                  <a:pt x="528193" y="168179"/>
                </a:lnTo>
                <a:lnTo>
                  <a:pt x="531622" y="211327"/>
                </a:lnTo>
                <a:lnTo>
                  <a:pt x="531002" y="230308"/>
                </a:lnTo>
                <a:lnTo>
                  <a:pt x="521715" y="281939"/>
                </a:lnTo>
                <a:lnTo>
                  <a:pt x="501838" y="325856"/>
                </a:lnTo>
                <a:lnTo>
                  <a:pt x="471630" y="362172"/>
                </a:lnTo>
                <a:lnTo>
                  <a:pt x="431417" y="391056"/>
                </a:lnTo>
                <a:lnTo>
                  <a:pt x="382142" y="411988"/>
                </a:lnTo>
                <a:lnTo>
                  <a:pt x="390669" y="416393"/>
                </a:lnTo>
                <a:lnTo>
                  <a:pt x="422084" y="438491"/>
                </a:lnTo>
                <a:lnTo>
                  <a:pt x="449804" y="469903"/>
                </a:lnTo>
                <a:lnTo>
                  <a:pt x="474384" y="511067"/>
                </a:lnTo>
                <a:lnTo>
                  <a:pt x="491744" y="548894"/>
                </a:lnTo>
                <a:lnTo>
                  <a:pt x="556640" y="700786"/>
                </a:lnTo>
                <a:lnTo>
                  <a:pt x="570484" y="740663"/>
                </a:lnTo>
                <a:lnTo>
                  <a:pt x="571500" y="746125"/>
                </a:lnTo>
                <a:lnTo>
                  <a:pt x="571500" y="750188"/>
                </a:lnTo>
                <a:lnTo>
                  <a:pt x="571500" y="754507"/>
                </a:lnTo>
                <a:lnTo>
                  <a:pt x="570738" y="758189"/>
                </a:lnTo>
                <a:lnTo>
                  <a:pt x="569087" y="761111"/>
                </a:lnTo>
                <a:lnTo>
                  <a:pt x="567563" y="764159"/>
                </a:lnTo>
                <a:lnTo>
                  <a:pt x="522188" y="773295"/>
                </a:lnTo>
                <a:lnTo>
                  <a:pt x="484504" y="773938"/>
                </a:lnTo>
                <a:lnTo>
                  <a:pt x="472666" y="773866"/>
                </a:lnTo>
                <a:lnTo>
                  <a:pt x="426974" y="770509"/>
                </a:lnTo>
                <a:lnTo>
                  <a:pt x="402971" y="747776"/>
                </a:lnTo>
                <a:lnTo>
                  <a:pt x="334010" y="575690"/>
                </a:lnTo>
                <a:lnTo>
                  <a:pt x="315525" y="535614"/>
                </a:lnTo>
                <a:lnTo>
                  <a:pt x="290175" y="494174"/>
                </a:lnTo>
                <a:lnTo>
                  <a:pt x="258669" y="467528"/>
                </a:lnTo>
                <a:lnTo>
                  <a:pt x="217477" y="455918"/>
                </a:lnTo>
                <a:lnTo>
                  <a:pt x="205359" y="455422"/>
                </a:lnTo>
                <a:lnTo>
                  <a:pt x="156590" y="455422"/>
                </a:lnTo>
                <a:lnTo>
                  <a:pt x="156590" y="748919"/>
                </a:lnTo>
                <a:lnTo>
                  <a:pt x="156590" y="752856"/>
                </a:lnTo>
                <a:lnTo>
                  <a:pt x="155321" y="756538"/>
                </a:lnTo>
                <a:lnTo>
                  <a:pt x="152653" y="759713"/>
                </a:lnTo>
                <a:lnTo>
                  <a:pt x="150113" y="762888"/>
                </a:lnTo>
                <a:lnTo>
                  <a:pt x="108124" y="772920"/>
                </a:lnTo>
                <a:lnTo>
                  <a:pt x="77977" y="773938"/>
                </a:lnTo>
                <a:lnTo>
                  <a:pt x="67117" y="773820"/>
                </a:lnTo>
                <a:lnTo>
                  <a:pt x="21971" y="769365"/>
                </a:lnTo>
                <a:lnTo>
                  <a:pt x="0" y="752856"/>
                </a:lnTo>
                <a:lnTo>
                  <a:pt x="0" y="748919"/>
                </a:lnTo>
                <a:lnTo>
                  <a:pt x="0" y="49402"/>
                </a:lnTo>
                <a:lnTo>
                  <a:pt x="13335" y="11684"/>
                </a:lnTo>
                <a:lnTo>
                  <a:pt x="36945" y="736"/>
                </a:lnTo>
                <a:lnTo>
                  <a:pt x="46354"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1051623" y="794258"/>
            <a:ext cx="612140" cy="777875"/>
          </a:xfrm>
          <a:custGeom>
            <a:avLst/>
            <a:gdLst/>
            <a:ahLst/>
            <a:cxnLst/>
            <a:rect l="l" t="t" r="r" b="b"/>
            <a:pathLst>
              <a:path w="612139" h="777875">
                <a:moveTo>
                  <a:pt x="82257" y="0"/>
                </a:moveTo>
                <a:lnTo>
                  <a:pt x="126009" y="1269"/>
                </a:lnTo>
                <a:lnTo>
                  <a:pt x="162915" y="10794"/>
                </a:lnTo>
                <a:lnTo>
                  <a:pt x="260286" y="217296"/>
                </a:lnTo>
                <a:lnTo>
                  <a:pt x="278806" y="260052"/>
                </a:lnTo>
                <a:lnTo>
                  <a:pt x="297211" y="306133"/>
                </a:lnTo>
                <a:lnTo>
                  <a:pt x="309689" y="338708"/>
                </a:lnTo>
                <a:lnTo>
                  <a:pt x="310832" y="338708"/>
                </a:lnTo>
                <a:lnTo>
                  <a:pt x="328138" y="291560"/>
                </a:lnTo>
                <a:lnTo>
                  <a:pt x="345789" y="246633"/>
                </a:lnTo>
                <a:lnTo>
                  <a:pt x="441769" y="30352"/>
                </a:lnTo>
                <a:lnTo>
                  <a:pt x="443801" y="24002"/>
                </a:lnTo>
                <a:lnTo>
                  <a:pt x="446341" y="18922"/>
                </a:lnTo>
                <a:lnTo>
                  <a:pt x="449262" y="15239"/>
                </a:lnTo>
                <a:lnTo>
                  <a:pt x="452183" y="11429"/>
                </a:lnTo>
                <a:lnTo>
                  <a:pt x="495464" y="696"/>
                </a:lnTo>
                <a:lnTo>
                  <a:pt x="528129" y="0"/>
                </a:lnTo>
                <a:lnTo>
                  <a:pt x="544151" y="95"/>
                </a:lnTo>
                <a:lnTo>
                  <a:pt x="589450" y="2573"/>
                </a:lnTo>
                <a:lnTo>
                  <a:pt x="612076" y="19684"/>
                </a:lnTo>
                <a:lnTo>
                  <a:pt x="609663" y="28066"/>
                </a:lnTo>
                <a:lnTo>
                  <a:pt x="384619" y="481583"/>
                </a:lnTo>
                <a:lnTo>
                  <a:pt x="384619" y="752475"/>
                </a:lnTo>
                <a:lnTo>
                  <a:pt x="384619" y="756412"/>
                </a:lnTo>
                <a:lnTo>
                  <a:pt x="383349" y="760094"/>
                </a:lnTo>
                <a:lnTo>
                  <a:pt x="343852" y="775715"/>
                </a:lnTo>
                <a:lnTo>
                  <a:pt x="306133" y="777493"/>
                </a:lnTo>
                <a:lnTo>
                  <a:pt x="295036" y="777376"/>
                </a:lnTo>
                <a:lnTo>
                  <a:pt x="249999" y="772921"/>
                </a:lnTo>
                <a:lnTo>
                  <a:pt x="231076" y="763269"/>
                </a:lnTo>
                <a:lnTo>
                  <a:pt x="228663" y="760094"/>
                </a:lnTo>
                <a:lnTo>
                  <a:pt x="227520" y="756412"/>
                </a:lnTo>
                <a:lnTo>
                  <a:pt x="227520" y="752475"/>
                </a:lnTo>
                <a:lnTo>
                  <a:pt x="227520" y="481583"/>
                </a:lnTo>
                <a:lnTo>
                  <a:pt x="16763" y="61975"/>
                </a:lnTo>
                <a:lnTo>
                  <a:pt x="0" y="19557"/>
                </a:lnTo>
                <a:lnTo>
                  <a:pt x="1193" y="13462"/>
                </a:lnTo>
                <a:lnTo>
                  <a:pt x="41174" y="857"/>
                </a:lnTo>
                <a:lnTo>
                  <a:pt x="66777" y="95"/>
                </a:lnTo>
                <a:lnTo>
                  <a:pt x="82257" y="0"/>
                </a:lnTo>
                <a:close/>
              </a:path>
            </a:pathLst>
          </a:custGeom>
          <a:ln w="10668">
            <a:solidFill>
              <a:srgbClr val="4579B8"/>
            </a:solidFill>
          </a:ln>
        </p:spPr>
        <p:txBody>
          <a:bodyPr wrap="square" lIns="0" tIns="0" rIns="0" bIns="0" rtlCol="0"/>
          <a:lstStyle/>
          <a:p>
            <a:endParaRPr/>
          </a:p>
        </p:txBody>
      </p:sp>
      <p:sp>
        <p:nvSpPr>
          <p:cNvPr id="18" name="object 18"/>
          <p:cNvSpPr/>
          <p:nvPr/>
        </p:nvSpPr>
        <p:spPr>
          <a:xfrm>
            <a:off x="6114796" y="754380"/>
            <a:ext cx="183388" cy="167894"/>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0" y="2133598"/>
            <a:ext cx="9144000" cy="472439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543813"/>
            <a:ext cx="8980805" cy="6238875"/>
          </a:xfrm>
          <a:prstGeom prst="rect">
            <a:avLst/>
          </a:prstGeom>
        </p:spPr>
        <p:txBody>
          <a:bodyPr vert="horz" wrap="square" lIns="0" tIns="12065" rIns="0" bIns="0" rtlCol="0">
            <a:spAutoFit/>
          </a:bodyPr>
          <a:lstStyle/>
          <a:p>
            <a:pPr marL="2998470" marR="3449954" indent="1270" algn="ctr">
              <a:lnSpc>
                <a:spcPct val="100000"/>
              </a:lnSpc>
              <a:spcBef>
                <a:spcPts val="95"/>
              </a:spcBef>
            </a:pPr>
            <a:r>
              <a:rPr sz="2800" b="1" u="heavy" spc="-190" dirty="0">
                <a:uFill>
                  <a:solidFill>
                    <a:srgbClr val="000000"/>
                  </a:solidFill>
                </a:uFill>
                <a:latin typeface="Trebuchet MS"/>
                <a:cs typeface="Trebuchet MS"/>
              </a:rPr>
              <a:t>Yamuna </a:t>
            </a:r>
            <a:r>
              <a:rPr sz="2800" b="1" spc="-190" dirty="0">
                <a:latin typeface="Trebuchet MS"/>
                <a:cs typeface="Trebuchet MS"/>
              </a:rPr>
              <a:t> </a:t>
            </a:r>
            <a:r>
              <a:rPr sz="2800" b="1" u="heavy" spc="-200" dirty="0">
                <a:uFill>
                  <a:solidFill>
                    <a:srgbClr val="000000"/>
                  </a:solidFill>
                </a:uFill>
                <a:latin typeface="Trebuchet MS"/>
                <a:cs typeface="Trebuchet MS"/>
              </a:rPr>
              <a:t>Tributary </a:t>
            </a:r>
            <a:r>
              <a:rPr sz="2800" b="1" u="heavy" spc="-155" dirty="0">
                <a:uFill>
                  <a:solidFill>
                    <a:srgbClr val="000000"/>
                  </a:solidFill>
                </a:uFill>
                <a:latin typeface="Trebuchet MS"/>
                <a:cs typeface="Trebuchet MS"/>
              </a:rPr>
              <a:t>in</a:t>
            </a:r>
            <a:r>
              <a:rPr sz="2800" b="1" u="heavy" spc="-235" dirty="0">
                <a:uFill>
                  <a:solidFill>
                    <a:srgbClr val="000000"/>
                  </a:solidFill>
                </a:uFill>
                <a:latin typeface="Trebuchet MS"/>
                <a:cs typeface="Trebuchet MS"/>
              </a:rPr>
              <a:t> </a:t>
            </a:r>
            <a:r>
              <a:rPr sz="2800" b="1" u="heavy" spc="-120" dirty="0">
                <a:uFill>
                  <a:solidFill>
                    <a:srgbClr val="000000"/>
                  </a:solidFill>
                </a:uFill>
                <a:latin typeface="Trebuchet MS"/>
                <a:cs typeface="Trebuchet MS"/>
              </a:rPr>
              <a:t>India</a:t>
            </a:r>
            <a:endParaRPr sz="2800">
              <a:latin typeface="Trebuchet MS"/>
              <a:cs typeface="Trebuchet MS"/>
            </a:endParaRPr>
          </a:p>
          <a:p>
            <a:pPr marL="12700" marR="1320800">
              <a:lnSpc>
                <a:spcPct val="100000"/>
              </a:lnSpc>
            </a:pPr>
            <a:r>
              <a:rPr sz="2800" spc="-204" dirty="0">
                <a:latin typeface="Arial"/>
                <a:cs typeface="Arial"/>
              </a:rPr>
              <a:t>The </a:t>
            </a:r>
            <a:r>
              <a:rPr sz="2800" spc="-210" dirty="0">
                <a:latin typeface="Arial"/>
                <a:cs typeface="Arial"/>
              </a:rPr>
              <a:t>Yamuna, </a:t>
            </a:r>
            <a:r>
              <a:rPr sz="2800" spc="-125" dirty="0">
                <a:latin typeface="Arial"/>
                <a:cs typeface="Arial"/>
              </a:rPr>
              <a:t>sometimes </a:t>
            </a:r>
            <a:r>
              <a:rPr sz="2800" spc="-114" dirty="0">
                <a:latin typeface="Arial"/>
                <a:cs typeface="Arial"/>
              </a:rPr>
              <a:t>called </a:t>
            </a:r>
            <a:r>
              <a:rPr sz="2800" spc="-190" dirty="0">
                <a:latin typeface="Arial"/>
                <a:cs typeface="Arial"/>
              </a:rPr>
              <a:t>Jamuna, </a:t>
            </a:r>
            <a:r>
              <a:rPr sz="2800" spc="-145" dirty="0">
                <a:latin typeface="Arial"/>
                <a:cs typeface="Arial"/>
              </a:rPr>
              <a:t>is </a:t>
            </a:r>
            <a:r>
              <a:rPr sz="2800" spc="-35" dirty="0">
                <a:latin typeface="Arial"/>
                <a:cs typeface="Arial"/>
              </a:rPr>
              <a:t>the </a:t>
            </a:r>
            <a:r>
              <a:rPr sz="2800" spc="-120" dirty="0">
                <a:latin typeface="Arial"/>
                <a:cs typeface="Arial"/>
              </a:rPr>
              <a:t>largest  </a:t>
            </a:r>
            <a:r>
              <a:rPr sz="2800" spc="-20" dirty="0">
                <a:latin typeface="Arial"/>
                <a:cs typeface="Arial"/>
              </a:rPr>
              <a:t>tributary </a:t>
            </a:r>
            <a:r>
              <a:rPr sz="2800" spc="-50" dirty="0">
                <a:latin typeface="Arial"/>
                <a:cs typeface="Arial"/>
              </a:rPr>
              <a:t>river </a:t>
            </a:r>
            <a:r>
              <a:rPr sz="2800" spc="-10" dirty="0">
                <a:latin typeface="Arial"/>
                <a:cs typeface="Arial"/>
              </a:rPr>
              <a:t>of</a:t>
            </a:r>
            <a:r>
              <a:rPr sz="2800" spc="-570" dirty="0">
                <a:latin typeface="Arial"/>
                <a:cs typeface="Arial"/>
              </a:rPr>
              <a:t> </a:t>
            </a:r>
            <a:r>
              <a:rPr sz="2800" spc="-35" dirty="0">
                <a:latin typeface="Arial"/>
                <a:cs typeface="Arial"/>
              </a:rPr>
              <a:t>the </a:t>
            </a:r>
            <a:r>
              <a:rPr sz="2800" spc="-220" dirty="0">
                <a:latin typeface="Arial"/>
                <a:cs typeface="Arial"/>
              </a:rPr>
              <a:t>Ganges, </a:t>
            </a:r>
            <a:r>
              <a:rPr sz="2800" spc="-35" dirty="0">
                <a:latin typeface="Arial"/>
                <a:cs typeface="Arial"/>
              </a:rPr>
              <a:t>in </a:t>
            </a:r>
            <a:r>
              <a:rPr sz="2800" spc="-40" dirty="0">
                <a:latin typeface="Arial"/>
                <a:cs typeface="Arial"/>
              </a:rPr>
              <a:t>northern </a:t>
            </a:r>
            <a:r>
              <a:rPr sz="2800" spc="-90" dirty="0">
                <a:latin typeface="Arial"/>
                <a:cs typeface="Arial"/>
              </a:rPr>
              <a:t>India.</a:t>
            </a:r>
            <a:endParaRPr sz="2800">
              <a:latin typeface="Arial"/>
              <a:cs typeface="Arial"/>
            </a:endParaRPr>
          </a:p>
          <a:p>
            <a:pPr marL="12700">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0" dirty="0">
                <a:latin typeface="Arial"/>
                <a:cs typeface="Arial"/>
              </a:rPr>
              <a:t>1,376</a:t>
            </a:r>
            <a:r>
              <a:rPr sz="2800" spc="-100" dirty="0">
                <a:latin typeface="Arial"/>
                <a:cs typeface="Arial"/>
              </a:rPr>
              <a:t> </a:t>
            </a:r>
            <a:r>
              <a:rPr sz="2800" spc="-114" dirty="0">
                <a:latin typeface="Arial"/>
                <a:cs typeface="Arial"/>
              </a:rPr>
              <a:t>km</a:t>
            </a:r>
            <a:endParaRPr sz="2800">
              <a:latin typeface="Arial"/>
              <a:cs typeface="Arial"/>
            </a:endParaRPr>
          </a:p>
          <a:p>
            <a:pPr marL="12700">
              <a:lnSpc>
                <a:spcPct val="100000"/>
              </a:lnSpc>
            </a:pPr>
            <a:r>
              <a:rPr sz="2800" b="1" u="heavy" spc="-125" dirty="0">
                <a:solidFill>
                  <a:srgbClr val="0000FF"/>
                </a:solidFill>
                <a:uFill>
                  <a:solidFill>
                    <a:srgbClr val="0000FF"/>
                  </a:solidFill>
                </a:uFill>
                <a:latin typeface="Trebuchet MS"/>
                <a:cs typeface="Trebuchet MS"/>
                <a:hlinkClick r:id="rId3"/>
              </a:rPr>
              <a:t>Basin </a:t>
            </a:r>
            <a:r>
              <a:rPr sz="2800" b="1" u="heavy" spc="-190" dirty="0">
                <a:solidFill>
                  <a:srgbClr val="0000FF"/>
                </a:solidFill>
                <a:uFill>
                  <a:solidFill>
                    <a:srgbClr val="0000FF"/>
                  </a:solidFill>
                </a:uFill>
                <a:latin typeface="Trebuchet MS"/>
                <a:cs typeface="Trebuchet MS"/>
                <a:hlinkClick r:id="rId3"/>
              </a:rPr>
              <a:t>area</a:t>
            </a:r>
            <a:r>
              <a:rPr sz="2800" b="1" spc="-190" dirty="0">
                <a:latin typeface="Trebuchet MS"/>
                <a:cs typeface="Trebuchet MS"/>
              </a:rPr>
              <a:t>: </a:t>
            </a:r>
            <a:r>
              <a:rPr sz="2800" spc="-135" dirty="0">
                <a:latin typeface="Arial"/>
                <a:cs typeface="Arial"/>
              </a:rPr>
              <a:t>366,223</a:t>
            </a:r>
            <a:r>
              <a:rPr sz="2800" spc="-150" dirty="0">
                <a:latin typeface="Arial"/>
                <a:cs typeface="Arial"/>
              </a:rPr>
              <a:t> </a:t>
            </a:r>
            <a:r>
              <a:rPr sz="2800" spc="-75" dirty="0">
                <a:latin typeface="Arial"/>
                <a:cs typeface="Arial"/>
              </a:rPr>
              <a:t>km²</a:t>
            </a:r>
            <a:endParaRPr sz="2800">
              <a:latin typeface="Arial"/>
              <a:cs typeface="Arial"/>
            </a:endParaRPr>
          </a:p>
          <a:p>
            <a:pPr marL="12700">
              <a:lnSpc>
                <a:spcPct val="100000"/>
              </a:lnSpc>
              <a:spcBef>
                <a:spcPts val="5"/>
              </a:spcBef>
            </a:pPr>
            <a:r>
              <a:rPr sz="2800" b="1" u="heavy" spc="-180" dirty="0">
                <a:solidFill>
                  <a:srgbClr val="0000FF"/>
                </a:solidFill>
                <a:uFill>
                  <a:solidFill>
                    <a:srgbClr val="0000FF"/>
                  </a:solidFill>
                </a:uFill>
                <a:latin typeface="Trebuchet MS"/>
                <a:cs typeface="Trebuchet MS"/>
                <a:hlinkClick r:id="rId4"/>
              </a:rPr>
              <a:t>Country</a:t>
            </a:r>
            <a:r>
              <a:rPr sz="2800" b="1" spc="-180" dirty="0">
                <a:latin typeface="Trebuchet MS"/>
                <a:cs typeface="Trebuchet MS"/>
              </a:rPr>
              <a:t>:</a:t>
            </a:r>
            <a:r>
              <a:rPr sz="2800" b="1" spc="-185" dirty="0">
                <a:latin typeface="Trebuchet MS"/>
                <a:cs typeface="Trebuchet MS"/>
              </a:rPr>
              <a:t> </a:t>
            </a:r>
            <a:r>
              <a:rPr sz="2800" u="heavy" spc="-95" dirty="0">
                <a:solidFill>
                  <a:srgbClr val="0000FF"/>
                </a:solidFill>
                <a:uFill>
                  <a:solidFill>
                    <a:srgbClr val="0000FF"/>
                  </a:solidFill>
                </a:uFill>
                <a:latin typeface="Arial"/>
                <a:cs typeface="Arial"/>
                <a:hlinkClick r:id="rId5"/>
              </a:rPr>
              <a:t>India</a:t>
            </a:r>
            <a:endParaRPr sz="2800">
              <a:latin typeface="Arial"/>
              <a:cs typeface="Arial"/>
            </a:endParaRPr>
          </a:p>
          <a:p>
            <a:pPr marL="12700">
              <a:lnSpc>
                <a:spcPct val="100000"/>
              </a:lnSpc>
            </a:pPr>
            <a:r>
              <a:rPr sz="2800" b="1" u="heavy" spc="-75" dirty="0">
                <a:solidFill>
                  <a:srgbClr val="0000FF"/>
                </a:solidFill>
                <a:uFill>
                  <a:solidFill>
                    <a:srgbClr val="0000FF"/>
                  </a:solidFill>
                </a:uFill>
                <a:latin typeface="Trebuchet MS"/>
                <a:cs typeface="Trebuchet MS"/>
                <a:hlinkClick r:id="rId6"/>
              </a:rPr>
              <a:t>Mouth</a:t>
            </a:r>
            <a:r>
              <a:rPr sz="2800" b="1" spc="-75" dirty="0">
                <a:latin typeface="Trebuchet MS"/>
                <a:cs typeface="Trebuchet MS"/>
              </a:rPr>
              <a:t>: </a:t>
            </a:r>
            <a:r>
              <a:rPr sz="2800" u="heavy" spc="-125" dirty="0">
                <a:solidFill>
                  <a:srgbClr val="0000FF"/>
                </a:solidFill>
                <a:uFill>
                  <a:solidFill>
                    <a:srgbClr val="0000FF"/>
                  </a:solidFill>
                </a:uFill>
                <a:latin typeface="Arial"/>
                <a:cs typeface="Arial"/>
                <a:hlinkClick r:id="rId7"/>
              </a:rPr>
              <a:t>Triveni</a:t>
            </a:r>
            <a:r>
              <a:rPr sz="2800" u="heavy" spc="-285" dirty="0">
                <a:solidFill>
                  <a:srgbClr val="0000FF"/>
                </a:solidFill>
                <a:uFill>
                  <a:solidFill>
                    <a:srgbClr val="0000FF"/>
                  </a:solidFill>
                </a:uFill>
                <a:latin typeface="Arial"/>
                <a:cs typeface="Arial"/>
                <a:hlinkClick r:id="rId7"/>
              </a:rPr>
              <a:t> </a:t>
            </a:r>
            <a:r>
              <a:rPr sz="2800" u="heavy" spc="-254" dirty="0">
                <a:solidFill>
                  <a:srgbClr val="0000FF"/>
                </a:solidFill>
                <a:uFill>
                  <a:solidFill>
                    <a:srgbClr val="0000FF"/>
                  </a:solidFill>
                </a:uFill>
                <a:latin typeface="Arial"/>
                <a:cs typeface="Arial"/>
                <a:hlinkClick r:id="rId7"/>
              </a:rPr>
              <a:t>Sangam</a:t>
            </a:r>
            <a:endParaRPr sz="2800">
              <a:latin typeface="Arial"/>
              <a:cs typeface="Arial"/>
            </a:endParaRPr>
          </a:p>
          <a:p>
            <a:pPr marL="12700">
              <a:lnSpc>
                <a:spcPct val="100000"/>
              </a:lnSpc>
            </a:pPr>
            <a:r>
              <a:rPr sz="2800" b="1" u="heavy" spc="-180" dirty="0">
                <a:solidFill>
                  <a:srgbClr val="0000FF"/>
                </a:solidFill>
                <a:uFill>
                  <a:solidFill>
                    <a:srgbClr val="0000FF"/>
                  </a:solidFill>
                </a:uFill>
                <a:latin typeface="Trebuchet MS"/>
                <a:cs typeface="Trebuchet MS"/>
                <a:hlinkClick r:id="rId8"/>
              </a:rPr>
              <a:t>Sources</a:t>
            </a:r>
            <a:r>
              <a:rPr sz="2800" b="1" spc="-180" dirty="0">
                <a:latin typeface="Trebuchet MS"/>
                <a:cs typeface="Trebuchet MS"/>
              </a:rPr>
              <a:t>: </a:t>
            </a:r>
            <a:r>
              <a:rPr sz="2800" u="heavy" spc="-114" dirty="0">
                <a:solidFill>
                  <a:srgbClr val="0000FF"/>
                </a:solidFill>
                <a:uFill>
                  <a:solidFill>
                    <a:srgbClr val="0000FF"/>
                  </a:solidFill>
                </a:uFill>
                <a:latin typeface="Arial"/>
                <a:cs typeface="Arial"/>
                <a:hlinkClick r:id="rId9"/>
              </a:rPr>
              <a:t>Yamunotri</a:t>
            </a:r>
            <a:r>
              <a:rPr sz="2800" spc="-114" dirty="0">
                <a:latin typeface="Arial"/>
                <a:cs typeface="Arial"/>
              </a:rPr>
              <a:t>, </a:t>
            </a:r>
            <a:r>
              <a:rPr sz="2800" u="heavy" spc="-200" dirty="0">
                <a:solidFill>
                  <a:srgbClr val="0000FF"/>
                </a:solidFill>
                <a:uFill>
                  <a:solidFill>
                    <a:srgbClr val="0000FF"/>
                  </a:solidFill>
                </a:uFill>
                <a:latin typeface="Arial"/>
                <a:cs typeface="Arial"/>
                <a:hlinkClick r:id="rId10"/>
              </a:rPr>
              <a:t>Champasar</a:t>
            </a:r>
            <a:r>
              <a:rPr sz="2800" u="heavy" spc="-150" dirty="0">
                <a:solidFill>
                  <a:srgbClr val="0000FF"/>
                </a:solidFill>
                <a:uFill>
                  <a:solidFill>
                    <a:srgbClr val="0000FF"/>
                  </a:solidFill>
                </a:uFill>
                <a:latin typeface="Arial"/>
                <a:cs typeface="Arial"/>
                <a:hlinkClick r:id="rId10"/>
              </a:rPr>
              <a:t> </a:t>
            </a:r>
            <a:r>
              <a:rPr sz="2800" u="heavy" spc="-135" dirty="0">
                <a:solidFill>
                  <a:srgbClr val="0000FF"/>
                </a:solidFill>
                <a:uFill>
                  <a:solidFill>
                    <a:srgbClr val="0000FF"/>
                  </a:solidFill>
                </a:uFill>
                <a:latin typeface="Arial"/>
                <a:cs typeface="Arial"/>
                <a:hlinkClick r:id="rId10"/>
              </a:rPr>
              <a:t>Glacier</a:t>
            </a:r>
            <a:endParaRPr sz="2800">
              <a:latin typeface="Arial"/>
              <a:cs typeface="Arial"/>
            </a:endParaRPr>
          </a:p>
          <a:p>
            <a:pPr marL="12700" marR="5080">
              <a:lnSpc>
                <a:spcPct val="100000"/>
              </a:lnSpc>
            </a:pPr>
            <a:r>
              <a:rPr sz="2800" b="1" u="heavy" spc="-180" dirty="0">
                <a:solidFill>
                  <a:srgbClr val="0000FF"/>
                </a:solidFill>
                <a:uFill>
                  <a:solidFill>
                    <a:srgbClr val="0000FF"/>
                  </a:solidFill>
                </a:uFill>
                <a:latin typeface="Trebuchet MS"/>
                <a:cs typeface="Trebuchet MS"/>
                <a:hlinkClick r:id="rId11"/>
              </a:rPr>
              <a:t>Cities</a:t>
            </a:r>
            <a:r>
              <a:rPr sz="2800" b="1" spc="-180" dirty="0">
                <a:latin typeface="Trebuchet MS"/>
                <a:cs typeface="Trebuchet MS"/>
                <a:hlinkClick r:id="rId11"/>
              </a:rPr>
              <a:t>: </a:t>
            </a:r>
            <a:r>
              <a:rPr sz="2800" u="heavy" spc="-165" dirty="0">
                <a:solidFill>
                  <a:srgbClr val="0000FF"/>
                </a:solidFill>
                <a:uFill>
                  <a:solidFill>
                    <a:srgbClr val="0000FF"/>
                  </a:solidFill>
                </a:uFill>
                <a:latin typeface="Arial"/>
                <a:cs typeface="Arial"/>
                <a:hlinkClick r:id="rId11"/>
              </a:rPr>
              <a:t>Agra</a:t>
            </a:r>
            <a:r>
              <a:rPr sz="2800" spc="-165" dirty="0">
                <a:latin typeface="Arial"/>
                <a:cs typeface="Arial"/>
                <a:hlinkClick r:id="rId11"/>
              </a:rPr>
              <a:t>, </a:t>
            </a:r>
            <a:r>
              <a:rPr sz="2800" u="heavy" spc="-125" dirty="0">
                <a:solidFill>
                  <a:srgbClr val="0000FF"/>
                </a:solidFill>
                <a:uFill>
                  <a:solidFill>
                    <a:srgbClr val="0000FF"/>
                  </a:solidFill>
                </a:uFill>
                <a:latin typeface="Arial"/>
                <a:cs typeface="Arial"/>
                <a:hlinkClick r:id="rId11"/>
              </a:rPr>
              <a:t>Allahabad</a:t>
            </a:r>
            <a:r>
              <a:rPr sz="2800" spc="-125" dirty="0">
                <a:latin typeface="Arial"/>
                <a:cs typeface="Arial"/>
                <a:hlinkClick r:id="rId11"/>
              </a:rPr>
              <a:t>, </a:t>
            </a:r>
            <a:r>
              <a:rPr sz="2800" u="heavy" spc="-165" dirty="0">
                <a:solidFill>
                  <a:srgbClr val="0000FF"/>
                </a:solidFill>
                <a:uFill>
                  <a:solidFill>
                    <a:srgbClr val="0000FF"/>
                  </a:solidFill>
                </a:uFill>
                <a:latin typeface="Arial"/>
                <a:cs typeface="Arial"/>
                <a:hlinkClick r:id="rId11"/>
              </a:rPr>
              <a:t>Mathura</a:t>
            </a:r>
            <a:r>
              <a:rPr sz="2800" spc="-165" dirty="0">
                <a:latin typeface="Arial"/>
                <a:cs typeface="Arial"/>
                <a:hlinkClick r:id="rId11"/>
              </a:rPr>
              <a:t>,</a:t>
            </a:r>
            <a:r>
              <a:rPr sz="2800" u="heavy" spc="-165" dirty="0">
                <a:solidFill>
                  <a:srgbClr val="0000FF"/>
                </a:solidFill>
                <a:uFill>
                  <a:solidFill>
                    <a:srgbClr val="0000FF"/>
                  </a:solidFill>
                </a:uFill>
                <a:latin typeface="Arial"/>
                <a:cs typeface="Arial"/>
                <a:hlinkClick r:id="rId11"/>
              </a:rPr>
              <a:t>Yamunanagar</a:t>
            </a:r>
            <a:r>
              <a:rPr sz="2800" spc="-165" dirty="0">
                <a:latin typeface="Arial"/>
                <a:cs typeface="Arial"/>
                <a:hlinkClick r:id="rId11"/>
              </a:rPr>
              <a:t>, </a:t>
            </a:r>
            <a:r>
              <a:rPr sz="2800" u="heavy" spc="-114" dirty="0">
                <a:solidFill>
                  <a:srgbClr val="0000FF"/>
                </a:solidFill>
                <a:uFill>
                  <a:solidFill>
                    <a:srgbClr val="0000FF"/>
                  </a:solidFill>
                </a:uFill>
                <a:latin typeface="Arial"/>
                <a:cs typeface="Arial"/>
                <a:hlinkClick r:id="rId11"/>
              </a:rPr>
              <a:t>Noida</a:t>
            </a:r>
            <a:r>
              <a:rPr sz="2800" spc="-114" dirty="0">
                <a:latin typeface="Arial"/>
                <a:cs typeface="Arial"/>
                <a:hlinkClick r:id="rId11"/>
              </a:rPr>
              <a:t>, </a:t>
            </a:r>
            <a:r>
              <a:rPr sz="2800" u="heavy" spc="-110" dirty="0">
                <a:solidFill>
                  <a:srgbClr val="0000FF"/>
                </a:solidFill>
                <a:uFill>
                  <a:solidFill>
                    <a:srgbClr val="0000FF"/>
                  </a:solidFill>
                </a:uFill>
                <a:latin typeface="Arial"/>
                <a:cs typeface="Arial"/>
                <a:hlinkClick r:id="rId11"/>
              </a:rPr>
              <a:t>Delhi</a:t>
            </a:r>
            <a:r>
              <a:rPr sz="2800" spc="-110" dirty="0">
                <a:latin typeface="Arial"/>
                <a:cs typeface="Arial"/>
                <a:hlinkClick r:id="rId11"/>
              </a:rPr>
              <a:t>, </a:t>
            </a:r>
            <a:r>
              <a:rPr sz="2800" u="heavy" spc="-505" dirty="0">
                <a:solidFill>
                  <a:srgbClr val="0000FF"/>
                </a:solidFill>
                <a:uFill>
                  <a:solidFill>
                    <a:srgbClr val="0000FF"/>
                  </a:solidFill>
                </a:uFill>
                <a:latin typeface="Arial"/>
                <a:cs typeface="Arial"/>
                <a:hlinkClick r:id="rId11"/>
              </a:rPr>
              <a:t>E </a:t>
            </a:r>
            <a:r>
              <a:rPr sz="2800" spc="-505" dirty="0">
                <a:solidFill>
                  <a:srgbClr val="0000FF"/>
                </a:solidFill>
                <a:latin typeface="Arial"/>
                <a:cs typeface="Arial"/>
                <a:hlinkClick r:id="rId11"/>
              </a:rPr>
              <a:t> </a:t>
            </a:r>
            <a:r>
              <a:rPr sz="2800" u="heavy" spc="-135" dirty="0">
                <a:solidFill>
                  <a:srgbClr val="0000FF"/>
                </a:solidFill>
                <a:uFill>
                  <a:solidFill>
                    <a:srgbClr val="0000FF"/>
                  </a:solidFill>
                </a:uFill>
                <a:latin typeface="Arial"/>
                <a:cs typeface="Arial"/>
                <a:hlinkClick r:id="rId11"/>
              </a:rPr>
              <a:t>tawah</a:t>
            </a:r>
            <a:r>
              <a:rPr sz="2800" spc="-135" dirty="0">
                <a:latin typeface="Arial"/>
                <a:cs typeface="Arial"/>
                <a:hlinkClick r:id="rId11"/>
              </a:rPr>
              <a:t>,</a:t>
            </a:r>
            <a:r>
              <a:rPr sz="2800" u="heavy" spc="-135" dirty="0">
                <a:solidFill>
                  <a:srgbClr val="0000FF"/>
                </a:solidFill>
                <a:uFill>
                  <a:solidFill>
                    <a:srgbClr val="0000FF"/>
                  </a:solidFill>
                </a:uFill>
                <a:latin typeface="Arial"/>
                <a:cs typeface="Arial"/>
                <a:hlinkClick r:id="rId12"/>
              </a:rPr>
              <a:t>Firozabad</a:t>
            </a:r>
            <a:r>
              <a:rPr sz="2800" spc="-135" dirty="0">
                <a:latin typeface="Arial"/>
                <a:cs typeface="Arial"/>
                <a:hlinkClick r:id="rId11"/>
              </a:rPr>
              <a:t>, </a:t>
            </a:r>
            <a:r>
              <a:rPr sz="2800" u="heavy" spc="-145" dirty="0">
                <a:solidFill>
                  <a:srgbClr val="0000FF"/>
                </a:solidFill>
                <a:uFill>
                  <a:solidFill>
                    <a:srgbClr val="0000FF"/>
                  </a:solidFill>
                </a:uFill>
                <a:latin typeface="Arial"/>
                <a:cs typeface="Arial"/>
                <a:hlinkClick r:id="rId13"/>
              </a:rPr>
              <a:t>Baghpat</a:t>
            </a:r>
            <a:r>
              <a:rPr sz="2800" spc="-145" dirty="0">
                <a:latin typeface="Arial"/>
                <a:cs typeface="Arial"/>
                <a:hlinkClick r:id="rId11"/>
              </a:rPr>
              <a:t>, </a:t>
            </a:r>
            <a:r>
              <a:rPr sz="2800" u="heavy" spc="-140" dirty="0">
                <a:solidFill>
                  <a:srgbClr val="0000FF"/>
                </a:solidFill>
                <a:uFill>
                  <a:solidFill>
                    <a:srgbClr val="0000FF"/>
                  </a:solidFill>
                </a:uFill>
                <a:latin typeface="Arial"/>
                <a:cs typeface="Arial"/>
                <a:hlinkClick r:id="rId14"/>
              </a:rPr>
              <a:t>Kalpi</a:t>
            </a:r>
            <a:r>
              <a:rPr sz="2800" spc="-140" dirty="0">
                <a:latin typeface="Arial"/>
                <a:cs typeface="Arial"/>
                <a:hlinkClick r:id="rId11"/>
              </a:rPr>
              <a:t>,</a:t>
            </a:r>
            <a:r>
              <a:rPr sz="2800" spc="-114" dirty="0">
                <a:latin typeface="Arial"/>
                <a:cs typeface="Arial"/>
                <a:hlinkClick r:id="rId11"/>
              </a:rPr>
              <a:t> </a:t>
            </a:r>
            <a:r>
              <a:rPr sz="2800" u="heavy" spc="-90" dirty="0">
                <a:solidFill>
                  <a:srgbClr val="0000FF"/>
                </a:solidFill>
                <a:uFill>
                  <a:solidFill>
                    <a:srgbClr val="0000FF"/>
                  </a:solidFill>
                </a:uFill>
                <a:latin typeface="Arial"/>
                <a:cs typeface="Arial"/>
                <a:hlinkClick r:id="rId15"/>
              </a:rPr>
              <a:t>Hamirpur</a:t>
            </a:r>
            <a:endParaRPr sz="2800">
              <a:latin typeface="Arial"/>
              <a:cs typeface="Arial"/>
            </a:endParaRPr>
          </a:p>
          <a:p>
            <a:pPr>
              <a:lnSpc>
                <a:spcPct val="100000"/>
              </a:lnSpc>
              <a:spcBef>
                <a:spcPts val="40"/>
              </a:spcBef>
            </a:pPr>
            <a:endParaRPr sz="2850">
              <a:latin typeface="Times New Roman"/>
              <a:cs typeface="Times New Roman"/>
            </a:endParaRPr>
          </a:p>
          <a:p>
            <a:pPr marL="528955">
              <a:lnSpc>
                <a:spcPct val="100000"/>
              </a:lnSpc>
            </a:pPr>
            <a:r>
              <a:rPr sz="3600" b="1" spc="-60" dirty="0">
                <a:latin typeface="Trebuchet MS"/>
                <a:cs typeface="Trebuchet MS"/>
              </a:rPr>
              <a:t>MOST </a:t>
            </a:r>
            <a:r>
              <a:rPr sz="3600" b="1" spc="-270" dirty="0">
                <a:latin typeface="Trebuchet MS"/>
                <a:cs typeface="Trebuchet MS"/>
              </a:rPr>
              <a:t>POLLUTED </a:t>
            </a:r>
            <a:r>
              <a:rPr sz="3600" b="1" spc="-160" dirty="0">
                <a:latin typeface="Trebuchet MS"/>
                <a:cs typeface="Trebuchet MS"/>
              </a:rPr>
              <a:t>RIVER </a:t>
            </a:r>
            <a:r>
              <a:rPr sz="3600" b="1" spc="-40" dirty="0">
                <a:latin typeface="Trebuchet MS"/>
                <a:cs typeface="Trebuchet MS"/>
              </a:rPr>
              <a:t>IN</a:t>
            </a:r>
            <a:r>
              <a:rPr sz="3600" b="1" spc="-595" dirty="0">
                <a:latin typeface="Trebuchet MS"/>
                <a:cs typeface="Trebuchet MS"/>
              </a:rPr>
              <a:t> </a:t>
            </a:r>
            <a:r>
              <a:rPr sz="3600" b="1" spc="-300" dirty="0">
                <a:latin typeface="Trebuchet MS"/>
                <a:cs typeface="Trebuchet MS"/>
              </a:rPr>
              <a:t>THE </a:t>
            </a:r>
            <a:r>
              <a:rPr sz="3600" b="1" spc="-195" dirty="0">
                <a:latin typeface="Trebuchet MS"/>
                <a:cs typeface="Trebuchet MS"/>
              </a:rPr>
              <a:t>WORLD:-</a:t>
            </a:r>
            <a:endParaRPr sz="3600">
              <a:latin typeface="Trebuchet MS"/>
              <a:cs typeface="Trebuchet MS"/>
            </a:endParaRPr>
          </a:p>
          <a:p>
            <a:pPr marL="113030" algn="ctr">
              <a:lnSpc>
                <a:spcPct val="100000"/>
              </a:lnSpc>
              <a:spcBef>
                <a:spcPts val="5"/>
              </a:spcBef>
            </a:pPr>
            <a:r>
              <a:rPr sz="3600" b="1" spc="-85" dirty="0">
                <a:latin typeface="Trebuchet MS"/>
                <a:cs typeface="Trebuchet MS"/>
              </a:rPr>
              <a:t>YAMUNA</a:t>
            </a:r>
            <a:endParaRPr sz="3600">
              <a:latin typeface="Trebuchet MS"/>
              <a:cs typeface="Trebuchet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33400" y="934045"/>
            <a:ext cx="8229600" cy="5847755"/>
          </a:xfrm>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The rivers and India play an important role in the lives of the Indian  people. The river systems provide irrigation, potable water,</a:t>
            </a:r>
          </a:p>
          <a:p>
            <a:r>
              <a:rPr lang="en-US" sz="2000" dirty="0">
                <a:latin typeface="Times New Roman" panose="02020603050405020304" pitchFamily="18" charset="0"/>
                <a:cs typeface="Times New Roman" panose="02020603050405020304" pitchFamily="18" charset="0"/>
              </a:rPr>
              <a:t>cheap transportation, electricity, and the livelihoods for a large number  of people all over the country. This easily explains why nearly all the  major cities of India are located by the banks of rivers. The rivers also  have an important role in Hindu mythology and are considered holy by all  Hindus in the country.</a:t>
            </a:r>
          </a:p>
          <a:p>
            <a:r>
              <a:rPr lang="en-US" sz="2000" dirty="0">
                <a:latin typeface="Times New Roman" panose="02020603050405020304" pitchFamily="18" charset="0"/>
                <a:cs typeface="Times New Roman" panose="02020603050405020304" pitchFamily="18" charset="0"/>
              </a:rPr>
              <a:t>Seven major rivers along with their numerous tributaries make up the  river system of India. Most of the rivers pour their waters into the Bay  of Bengal; however, some of the rivers whose courses take them through</a:t>
            </a:r>
          </a:p>
          <a:p>
            <a:r>
              <a:rPr lang="en-US" sz="2000" dirty="0">
                <a:latin typeface="Times New Roman" panose="02020603050405020304" pitchFamily="18" charset="0"/>
                <a:cs typeface="Times New Roman" panose="02020603050405020304" pitchFamily="18" charset="0"/>
              </a:rPr>
              <a:t>the western part of the country and towards the east of the state  of Himachal Pradesh empty into the Arabian Sea. Parts of </a:t>
            </a:r>
            <a:r>
              <a:rPr lang="en-US" sz="2000" dirty="0" err="1">
                <a:latin typeface="Times New Roman" panose="02020603050405020304" pitchFamily="18" charset="0"/>
                <a:cs typeface="Times New Roman" panose="02020603050405020304" pitchFamily="18" charset="0"/>
              </a:rPr>
              <a:t>Ladakh</a:t>
            </a:r>
            <a:r>
              <a:rPr lang="en-US" sz="2000" dirty="0">
                <a:latin typeface="Times New Roman" panose="02020603050405020304" pitchFamily="18" charset="0"/>
                <a:cs typeface="Times New Roman" panose="02020603050405020304" pitchFamily="18" charset="0"/>
              </a:rPr>
              <a:t>,  northern parts of the </a:t>
            </a:r>
            <a:r>
              <a:rPr lang="en-US" sz="2000" dirty="0" err="1">
                <a:latin typeface="Times New Roman" panose="02020603050405020304" pitchFamily="18" charset="0"/>
                <a:cs typeface="Times New Roman" panose="02020603050405020304" pitchFamily="18" charset="0"/>
              </a:rPr>
              <a:t>Aravalli</a:t>
            </a:r>
            <a:r>
              <a:rPr lang="en-US" sz="2000" dirty="0">
                <a:latin typeface="Times New Roman" panose="02020603050405020304" pitchFamily="18" charset="0"/>
                <a:cs typeface="Times New Roman" panose="02020603050405020304" pitchFamily="18" charset="0"/>
              </a:rPr>
              <a:t> range and the arid parts of the </a:t>
            </a:r>
            <a:r>
              <a:rPr lang="en-US" sz="2000" dirty="0" err="1">
                <a:latin typeface="Times New Roman" panose="02020603050405020304" pitchFamily="18" charset="0"/>
                <a:cs typeface="Times New Roman" panose="02020603050405020304" pitchFamily="18" charset="0"/>
              </a:rPr>
              <a:t>Thar</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Desert have inland drainage. </a:t>
            </a:r>
            <a:r>
              <a:rPr lang="en-US" sz="2000" dirty="0" err="1">
                <a:latin typeface="Times New Roman" panose="02020603050405020304" pitchFamily="18" charset="0"/>
                <a:cs typeface="Times New Roman" panose="02020603050405020304" pitchFamily="18" charset="0"/>
              </a:rPr>
              <a:t>Dr.Francis</a:t>
            </a:r>
            <a:r>
              <a:rPr lang="en-US" sz="2000" dirty="0">
                <a:latin typeface="Times New Roman" panose="02020603050405020304" pitchFamily="18" charset="0"/>
                <a:cs typeface="Times New Roman" panose="02020603050405020304" pitchFamily="18" charset="0"/>
              </a:rPr>
              <a:t> Buchanan surveyed the courses  of the rivers of India along with their tributaries and branches in 1810-  11 AD and presented a minute account of it. The shifting of the courses  and bed over the centuries is very remarkable. Many of the channels  mentioned in that survey have now become dead , dried or even extinct.</a:t>
            </a:r>
          </a:p>
          <a:p>
            <a:r>
              <a:rPr lang="en-US" sz="2000" dirty="0">
                <a:latin typeface="Times New Roman" panose="02020603050405020304" pitchFamily="18" charset="0"/>
                <a:cs typeface="Times New Roman" panose="02020603050405020304" pitchFamily="18" charset="0"/>
              </a:rPr>
              <a:t>All major rivers of India originate from one of the three  main watersheds:</a:t>
            </a:r>
          </a:p>
          <a:p>
            <a:endParaRPr lang="en-US" sz="2000" dirty="0">
              <a:latin typeface="Times New Roman" panose="02020603050405020304" pitchFamily="18" charset="0"/>
              <a:cs typeface="Times New Roman" panose="02020603050405020304" pitchFamily="18" charset="0"/>
            </a:endParaRPr>
          </a:p>
        </p:txBody>
      </p:sp>
      <p:sp>
        <p:nvSpPr>
          <p:cNvPr id="5" name="object 2"/>
          <p:cNvSpPr/>
          <p:nvPr/>
        </p:nvSpPr>
        <p:spPr>
          <a:xfrm>
            <a:off x="1931670" y="0"/>
            <a:ext cx="5742939" cy="133477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2861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4952" y="358520"/>
            <a:ext cx="3622548" cy="84239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553458" y="935989"/>
            <a:ext cx="202438" cy="1642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352675" y="612140"/>
            <a:ext cx="150495" cy="579120"/>
          </a:xfrm>
          <a:custGeom>
            <a:avLst/>
            <a:gdLst/>
            <a:ahLst/>
            <a:cxnLst/>
            <a:rect l="l" t="t" r="r" b="b"/>
            <a:pathLst>
              <a:path w="150494" h="579119">
                <a:moveTo>
                  <a:pt x="75056" y="0"/>
                </a:moveTo>
                <a:lnTo>
                  <a:pt x="120904" y="2921"/>
                </a:lnTo>
                <a:lnTo>
                  <a:pt x="134238" y="6858"/>
                </a:lnTo>
                <a:lnTo>
                  <a:pt x="139954" y="9017"/>
                </a:lnTo>
                <a:lnTo>
                  <a:pt x="144018" y="11557"/>
                </a:lnTo>
                <a:lnTo>
                  <a:pt x="146431" y="14605"/>
                </a:lnTo>
                <a:lnTo>
                  <a:pt x="148844" y="17525"/>
                </a:lnTo>
                <a:lnTo>
                  <a:pt x="149987" y="20955"/>
                </a:lnTo>
                <a:lnTo>
                  <a:pt x="149987" y="25019"/>
                </a:lnTo>
                <a:lnTo>
                  <a:pt x="149987" y="554863"/>
                </a:lnTo>
                <a:lnTo>
                  <a:pt x="149987" y="558800"/>
                </a:lnTo>
                <a:lnTo>
                  <a:pt x="148844" y="562229"/>
                </a:lnTo>
                <a:lnTo>
                  <a:pt x="146431" y="565276"/>
                </a:lnTo>
                <a:lnTo>
                  <a:pt x="144018" y="568198"/>
                </a:lnTo>
                <a:lnTo>
                  <a:pt x="139954" y="570738"/>
                </a:lnTo>
                <a:lnTo>
                  <a:pt x="134238" y="572643"/>
                </a:lnTo>
                <a:lnTo>
                  <a:pt x="128524" y="574675"/>
                </a:lnTo>
                <a:lnTo>
                  <a:pt x="85554" y="578516"/>
                </a:lnTo>
                <a:lnTo>
                  <a:pt x="75056" y="578612"/>
                </a:lnTo>
                <a:lnTo>
                  <a:pt x="64506" y="578516"/>
                </a:lnTo>
                <a:lnTo>
                  <a:pt x="21589" y="574675"/>
                </a:lnTo>
                <a:lnTo>
                  <a:pt x="15748" y="572643"/>
                </a:lnTo>
                <a:lnTo>
                  <a:pt x="10032" y="570738"/>
                </a:lnTo>
                <a:lnTo>
                  <a:pt x="5968" y="568198"/>
                </a:lnTo>
                <a:lnTo>
                  <a:pt x="3556" y="565276"/>
                </a:lnTo>
                <a:lnTo>
                  <a:pt x="1143" y="562229"/>
                </a:lnTo>
                <a:lnTo>
                  <a:pt x="0" y="558800"/>
                </a:lnTo>
                <a:lnTo>
                  <a:pt x="0" y="554863"/>
                </a:lnTo>
                <a:lnTo>
                  <a:pt x="0" y="25019"/>
                </a:lnTo>
                <a:lnTo>
                  <a:pt x="0" y="20955"/>
                </a:lnTo>
                <a:lnTo>
                  <a:pt x="1143" y="17525"/>
                </a:lnTo>
                <a:lnTo>
                  <a:pt x="3556" y="14605"/>
                </a:lnTo>
                <a:lnTo>
                  <a:pt x="5968" y="11557"/>
                </a:lnTo>
                <a:lnTo>
                  <a:pt x="46356" y="1017"/>
                </a:lnTo>
                <a:lnTo>
                  <a:pt x="64506" y="117"/>
                </a:lnTo>
                <a:lnTo>
                  <a:pt x="75056" y="0"/>
                </a:lnTo>
                <a:close/>
              </a:path>
            </a:pathLst>
          </a:custGeom>
          <a:ln w="10668">
            <a:solidFill>
              <a:srgbClr val="4579B8"/>
            </a:solidFill>
          </a:ln>
        </p:spPr>
        <p:txBody>
          <a:bodyPr wrap="square" lIns="0" tIns="0" rIns="0" bIns="0" rtlCol="0"/>
          <a:lstStyle/>
          <a:p>
            <a:endParaRPr/>
          </a:p>
        </p:txBody>
      </p:sp>
      <p:sp>
        <p:nvSpPr>
          <p:cNvPr id="5" name="object 5"/>
          <p:cNvSpPr/>
          <p:nvPr/>
        </p:nvSpPr>
        <p:spPr>
          <a:xfrm>
            <a:off x="4412360" y="601980"/>
            <a:ext cx="485140" cy="599440"/>
          </a:xfrm>
          <a:custGeom>
            <a:avLst/>
            <a:gdLst/>
            <a:ahLst/>
            <a:cxnLst/>
            <a:rect l="l" t="t" r="r" b="b"/>
            <a:pathLst>
              <a:path w="485139" h="599440">
                <a:moveTo>
                  <a:pt x="250698" y="0"/>
                </a:moveTo>
                <a:lnTo>
                  <a:pt x="308625" y="3048"/>
                </a:lnTo>
                <a:lnTo>
                  <a:pt x="357504" y="12192"/>
                </a:lnTo>
                <a:lnTo>
                  <a:pt x="397906" y="27701"/>
                </a:lnTo>
                <a:lnTo>
                  <a:pt x="430402" y="49784"/>
                </a:lnTo>
                <a:lnTo>
                  <a:pt x="464585" y="95861"/>
                </a:lnTo>
                <a:lnTo>
                  <a:pt x="477799" y="135790"/>
                </a:lnTo>
                <a:lnTo>
                  <a:pt x="484328" y="183122"/>
                </a:lnTo>
                <a:lnTo>
                  <a:pt x="485139" y="209550"/>
                </a:lnTo>
                <a:lnTo>
                  <a:pt x="485139" y="566801"/>
                </a:lnTo>
                <a:lnTo>
                  <a:pt x="485139" y="572262"/>
                </a:lnTo>
                <a:lnTo>
                  <a:pt x="444674" y="588279"/>
                </a:lnTo>
                <a:lnTo>
                  <a:pt x="422655" y="588772"/>
                </a:lnTo>
                <a:lnTo>
                  <a:pt x="410206" y="588650"/>
                </a:lnTo>
                <a:lnTo>
                  <a:pt x="369824" y="583057"/>
                </a:lnTo>
                <a:lnTo>
                  <a:pt x="361314" y="572262"/>
                </a:lnTo>
                <a:lnTo>
                  <a:pt x="361314" y="566801"/>
                </a:lnTo>
                <a:lnTo>
                  <a:pt x="361314" y="524510"/>
                </a:lnTo>
                <a:lnTo>
                  <a:pt x="326358" y="555736"/>
                </a:lnTo>
                <a:lnTo>
                  <a:pt x="286638" y="579247"/>
                </a:lnTo>
                <a:lnTo>
                  <a:pt x="242379" y="593994"/>
                </a:lnTo>
                <a:lnTo>
                  <a:pt x="193548" y="598932"/>
                </a:lnTo>
                <a:lnTo>
                  <a:pt x="172831" y="598241"/>
                </a:lnTo>
                <a:lnTo>
                  <a:pt x="133969" y="592716"/>
                </a:lnTo>
                <a:lnTo>
                  <a:pt x="82772" y="574167"/>
                </a:lnTo>
                <a:lnTo>
                  <a:pt x="42265" y="543613"/>
                </a:lnTo>
                <a:lnTo>
                  <a:pt x="14350" y="501269"/>
                </a:lnTo>
                <a:lnTo>
                  <a:pt x="902" y="446976"/>
                </a:lnTo>
                <a:lnTo>
                  <a:pt x="0" y="426212"/>
                </a:lnTo>
                <a:lnTo>
                  <a:pt x="1141" y="403806"/>
                </a:lnTo>
                <a:lnTo>
                  <a:pt x="10233" y="363472"/>
                </a:lnTo>
                <a:lnTo>
                  <a:pt x="28348" y="329235"/>
                </a:lnTo>
                <a:lnTo>
                  <a:pt x="55487" y="300954"/>
                </a:lnTo>
                <a:lnTo>
                  <a:pt x="91487" y="278624"/>
                </a:lnTo>
                <a:lnTo>
                  <a:pt x="136255" y="262102"/>
                </a:lnTo>
                <a:lnTo>
                  <a:pt x="189783" y="251344"/>
                </a:lnTo>
                <a:lnTo>
                  <a:pt x="252025" y="245923"/>
                </a:lnTo>
                <a:lnTo>
                  <a:pt x="286385" y="245237"/>
                </a:lnTo>
                <a:lnTo>
                  <a:pt x="338200" y="245237"/>
                </a:lnTo>
                <a:lnTo>
                  <a:pt x="338200" y="213106"/>
                </a:lnTo>
                <a:lnTo>
                  <a:pt x="333121" y="169418"/>
                </a:lnTo>
                <a:lnTo>
                  <a:pt x="310177" y="132314"/>
                </a:lnTo>
                <a:lnTo>
                  <a:pt x="275209" y="117040"/>
                </a:lnTo>
                <a:lnTo>
                  <a:pt x="237489" y="113665"/>
                </a:lnTo>
                <a:lnTo>
                  <a:pt x="219299" y="114188"/>
                </a:lnTo>
                <a:lnTo>
                  <a:pt x="170561" y="122047"/>
                </a:lnTo>
                <a:lnTo>
                  <a:pt x="130234" y="135530"/>
                </a:lnTo>
                <a:lnTo>
                  <a:pt x="88719" y="154713"/>
                </a:lnTo>
                <a:lnTo>
                  <a:pt x="80644" y="159004"/>
                </a:lnTo>
                <a:lnTo>
                  <a:pt x="73455" y="162597"/>
                </a:lnTo>
                <a:lnTo>
                  <a:pt x="66944" y="165179"/>
                </a:lnTo>
                <a:lnTo>
                  <a:pt x="61124" y="166737"/>
                </a:lnTo>
                <a:lnTo>
                  <a:pt x="56006" y="167259"/>
                </a:lnTo>
                <a:lnTo>
                  <a:pt x="51562" y="167259"/>
                </a:lnTo>
                <a:lnTo>
                  <a:pt x="30987" y="132207"/>
                </a:lnTo>
                <a:lnTo>
                  <a:pt x="29210" y="116332"/>
                </a:lnTo>
                <a:lnTo>
                  <a:pt x="29210" y="107187"/>
                </a:lnTo>
                <a:lnTo>
                  <a:pt x="37973" y="64389"/>
                </a:lnTo>
                <a:lnTo>
                  <a:pt x="72643" y="39624"/>
                </a:lnTo>
                <a:lnTo>
                  <a:pt x="107916" y="24818"/>
                </a:lnTo>
                <a:lnTo>
                  <a:pt x="150669" y="12160"/>
                </a:lnTo>
                <a:lnTo>
                  <a:pt x="199120" y="3214"/>
                </a:lnTo>
                <a:lnTo>
                  <a:pt x="233219" y="357"/>
                </a:lnTo>
                <a:lnTo>
                  <a:pt x="250698" y="0"/>
                </a:lnTo>
                <a:close/>
              </a:path>
            </a:pathLst>
          </a:custGeom>
          <a:ln w="10668">
            <a:solidFill>
              <a:srgbClr val="4579B8"/>
            </a:solidFill>
          </a:ln>
        </p:spPr>
        <p:txBody>
          <a:bodyPr wrap="square" lIns="0" tIns="0" rIns="0" bIns="0" rtlCol="0"/>
          <a:lstStyle/>
          <a:p>
            <a:endParaRPr/>
          </a:p>
        </p:txBody>
      </p:sp>
      <p:sp>
        <p:nvSpPr>
          <p:cNvPr id="6" name="object 6"/>
          <p:cNvSpPr/>
          <p:nvPr/>
        </p:nvSpPr>
        <p:spPr>
          <a:xfrm>
            <a:off x="3791330" y="601980"/>
            <a:ext cx="507365" cy="589280"/>
          </a:xfrm>
          <a:custGeom>
            <a:avLst/>
            <a:gdLst/>
            <a:ahLst/>
            <a:cxnLst/>
            <a:rect l="l" t="t" r="r" b="b"/>
            <a:pathLst>
              <a:path w="507364" h="589280">
                <a:moveTo>
                  <a:pt x="312547" y="0"/>
                </a:moveTo>
                <a:lnTo>
                  <a:pt x="362442" y="4476"/>
                </a:lnTo>
                <a:lnTo>
                  <a:pt x="403860" y="17907"/>
                </a:lnTo>
                <a:lnTo>
                  <a:pt x="437578" y="38973"/>
                </a:lnTo>
                <a:lnTo>
                  <a:pt x="464058" y="66421"/>
                </a:lnTo>
                <a:lnTo>
                  <a:pt x="483758" y="99679"/>
                </a:lnTo>
                <a:lnTo>
                  <a:pt x="497078" y="138175"/>
                </a:lnTo>
                <a:lnTo>
                  <a:pt x="504682" y="183387"/>
                </a:lnTo>
                <a:lnTo>
                  <a:pt x="507238" y="236982"/>
                </a:lnTo>
                <a:lnTo>
                  <a:pt x="507238" y="565023"/>
                </a:lnTo>
                <a:lnTo>
                  <a:pt x="507238" y="568960"/>
                </a:lnTo>
                <a:lnTo>
                  <a:pt x="491744" y="582803"/>
                </a:lnTo>
                <a:lnTo>
                  <a:pt x="486156" y="584835"/>
                </a:lnTo>
                <a:lnTo>
                  <a:pt x="443075" y="588676"/>
                </a:lnTo>
                <a:lnTo>
                  <a:pt x="432816" y="588772"/>
                </a:lnTo>
                <a:lnTo>
                  <a:pt x="422243" y="588676"/>
                </a:lnTo>
                <a:lnTo>
                  <a:pt x="378841" y="584835"/>
                </a:lnTo>
                <a:lnTo>
                  <a:pt x="373253" y="582803"/>
                </a:lnTo>
                <a:lnTo>
                  <a:pt x="367665" y="580898"/>
                </a:lnTo>
                <a:lnTo>
                  <a:pt x="363728" y="578358"/>
                </a:lnTo>
                <a:lnTo>
                  <a:pt x="361315" y="575437"/>
                </a:lnTo>
                <a:lnTo>
                  <a:pt x="359029" y="572389"/>
                </a:lnTo>
                <a:lnTo>
                  <a:pt x="357759" y="568960"/>
                </a:lnTo>
                <a:lnTo>
                  <a:pt x="357759" y="565023"/>
                </a:lnTo>
                <a:lnTo>
                  <a:pt x="357759" y="262000"/>
                </a:lnTo>
                <a:lnTo>
                  <a:pt x="354597" y="213316"/>
                </a:lnTo>
                <a:lnTo>
                  <a:pt x="340812" y="171737"/>
                </a:lnTo>
                <a:lnTo>
                  <a:pt x="308102" y="139065"/>
                </a:lnTo>
                <a:lnTo>
                  <a:pt x="268478" y="130429"/>
                </a:lnTo>
                <a:lnTo>
                  <a:pt x="254144" y="131718"/>
                </a:lnTo>
                <a:lnTo>
                  <a:pt x="210693" y="151257"/>
                </a:lnTo>
                <a:lnTo>
                  <a:pt x="180959" y="176847"/>
                </a:lnTo>
                <a:lnTo>
                  <a:pt x="149987" y="211962"/>
                </a:lnTo>
                <a:lnTo>
                  <a:pt x="149987" y="565023"/>
                </a:lnTo>
                <a:lnTo>
                  <a:pt x="149987" y="568960"/>
                </a:lnTo>
                <a:lnTo>
                  <a:pt x="134239" y="582803"/>
                </a:lnTo>
                <a:lnTo>
                  <a:pt x="128524" y="584835"/>
                </a:lnTo>
                <a:lnTo>
                  <a:pt x="85554" y="588676"/>
                </a:lnTo>
                <a:lnTo>
                  <a:pt x="75057" y="588772"/>
                </a:lnTo>
                <a:lnTo>
                  <a:pt x="64506" y="588676"/>
                </a:lnTo>
                <a:lnTo>
                  <a:pt x="21590" y="584835"/>
                </a:lnTo>
                <a:lnTo>
                  <a:pt x="15748" y="582803"/>
                </a:lnTo>
                <a:lnTo>
                  <a:pt x="10033" y="580898"/>
                </a:lnTo>
                <a:lnTo>
                  <a:pt x="5969" y="578358"/>
                </a:lnTo>
                <a:lnTo>
                  <a:pt x="3556" y="575437"/>
                </a:lnTo>
                <a:lnTo>
                  <a:pt x="1143" y="572389"/>
                </a:lnTo>
                <a:lnTo>
                  <a:pt x="0" y="568960"/>
                </a:lnTo>
                <a:lnTo>
                  <a:pt x="0" y="565023"/>
                </a:lnTo>
                <a:lnTo>
                  <a:pt x="0" y="33909"/>
                </a:lnTo>
                <a:lnTo>
                  <a:pt x="0" y="29972"/>
                </a:lnTo>
                <a:lnTo>
                  <a:pt x="1016" y="26543"/>
                </a:lnTo>
                <a:lnTo>
                  <a:pt x="2921" y="23495"/>
                </a:lnTo>
                <a:lnTo>
                  <a:pt x="4953" y="20574"/>
                </a:lnTo>
                <a:lnTo>
                  <a:pt x="8509" y="18034"/>
                </a:lnTo>
                <a:lnTo>
                  <a:pt x="13716" y="16129"/>
                </a:lnTo>
                <a:lnTo>
                  <a:pt x="18796" y="14097"/>
                </a:lnTo>
                <a:lnTo>
                  <a:pt x="64262" y="10160"/>
                </a:lnTo>
                <a:lnTo>
                  <a:pt x="73382" y="10255"/>
                </a:lnTo>
                <a:lnTo>
                  <a:pt x="115189" y="16129"/>
                </a:lnTo>
                <a:lnTo>
                  <a:pt x="119761" y="18034"/>
                </a:lnTo>
                <a:lnTo>
                  <a:pt x="123063" y="20574"/>
                </a:lnTo>
                <a:lnTo>
                  <a:pt x="124968" y="23495"/>
                </a:lnTo>
                <a:lnTo>
                  <a:pt x="127000" y="26543"/>
                </a:lnTo>
                <a:lnTo>
                  <a:pt x="128016" y="29972"/>
                </a:lnTo>
                <a:lnTo>
                  <a:pt x="128016" y="33909"/>
                </a:lnTo>
                <a:lnTo>
                  <a:pt x="128016" y="95250"/>
                </a:lnTo>
                <a:lnTo>
                  <a:pt x="172402" y="53609"/>
                </a:lnTo>
                <a:lnTo>
                  <a:pt x="217551" y="23875"/>
                </a:lnTo>
                <a:lnTo>
                  <a:pt x="264096" y="5984"/>
                </a:lnTo>
                <a:lnTo>
                  <a:pt x="288095" y="1498"/>
                </a:lnTo>
                <a:lnTo>
                  <a:pt x="312547"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2619882" y="601980"/>
            <a:ext cx="405765" cy="599440"/>
          </a:xfrm>
          <a:custGeom>
            <a:avLst/>
            <a:gdLst/>
            <a:ahLst/>
            <a:cxnLst/>
            <a:rect l="l" t="t" r="r" b="b"/>
            <a:pathLst>
              <a:path w="405764" h="599440">
                <a:moveTo>
                  <a:pt x="219075" y="0"/>
                </a:moveTo>
                <a:lnTo>
                  <a:pt x="267589" y="3556"/>
                </a:lnTo>
                <a:lnTo>
                  <a:pt x="310134" y="12573"/>
                </a:lnTo>
                <a:lnTo>
                  <a:pt x="351028" y="28321"/>
                </a:lnTo>
                <a:lnTo>
                  <a:pt x="372618" y="54483"/>
                </a:lnTo>
                <a:lnTo>
                  <a:pt x="373380" y="58674"/>
                </a:lnTo>
                <a:lnTo>
                  <a:pt x="374142" y="63881"/>
                </a:lnTo>
                <a:lnTo>
                  <a:pt x="374650" y="69977"/>
                </a:lnTo>
                <a:lnTo>
                  <a:pt x="375285" y="76073"/>
                </a:lnTo>
                <a:lnTo>
                  <a:pt x="375539" y="83820"/>
                </a:lnTo>
                <a:lnTo>
                  <a:pt x="375539" y="92837"/>
                </a:lnTo>
                <a:lnTo>
                  <a:pt x="373125" y="131191"/>
                </a:lnTo>
                <a:lnTo>
                  <a:pt x="360934" y="145287"/>
                </a:lnTo>
                <a:lnTo>
                  <a:pt x="357759" y="145287"/>
                </a:lnTo>
                <a:lnTo>
                  <a:pt x="354203" y="145287"/>
                </a:lnTo>
                <a:lnTo>
                  <a:pt x="348615" y="143256"/>
                </a:lnTo>
                <a:lnTo>
                  <a:pt x="340994" y="139065"/>
                </a:lnTo>
                <a:lnTo>
                  <a:pt x="335018" y="135872"/>
                </a:lnTo>
                <a:lnTo>
                  <a:pt x="294497" y="118745"/>
                </a:lnTo>
                <a:lnTo>
                  <a:pt x="249602" y="107584"/>
                </a:lnTo>
                <a:lnTo>
                  <a:pt x="222631" y="106045"/>
                </a:lnTo>
                <a:lnTo>
                  <a:pt x="212794" y="106287"/>
                </a:lnTo>
                <a:lnTo>
                  <a:pt x="173926" y="115173"/>
                </a:lnTo>
                <a:lnTo>
                  <a:pt x="148717" y="140208"/>
                </a:lnTo>
                <a:lnTo>
                  <a:pt x="145542" y="147193"/>
                </a:lnTo>
                <a:lnTo>
                  <a:pt x="144018" y="154559"/>
                </a:lnTo>
                <a:lnTo>
                  <a:pt x="144018" y="162560"/>
                </a:lnTo>
                <a:lnTo>
                  <a:pt x="161393" y="199570"/>
                </a:lnTo>
                <a:lnTo>
                  <a:pt x="194589" y="220210"/>
                </a:lnTo>
                <a:lnTo>
                  <a:pt x="238839" y="237638"/>
                </a:lnTo>
                <a:lnTo>
                  <a:pt x="250698" y="242077"/>
                </a:lnTo>
                <a:lnTo>
                  <a:pt x="286678" y="256659"/>
                </a:lnTo>
                <a:lnTo>
                  <a:pt x="322325" y="274447"/>
                </a:lnTo>
                <a:lnTo>
                  <a:pt x="354687" y="297432"/>
                </a:lnTo>
                <a:lnTo>
                  <a:pt x="380920" y="327517"/>
                </a:lnTo>
                <a:lnTo>
                  <a:pt x="399008" y="366027"/>
                </a:lnTo>
                <a:lnTo>
                  <a:pt x="405384" y="414909"/>
                </a:lnTo>
                <a:lnTo>
                  <a:pt x="404314" y="436889"/>
                </a:lnTo>
                <a:lnTo>
                  <a:pt x="395793" y="476756"/>
                </a:lnTo>
                <a:lnTo>
                  <a:pt x="379009" y="511266"/>
                </a:lnTo>
                <a:lnTo>
                  <a:pt x="340487" y="552450"/>
                </a:lnTo>
                <a:lnTo>
                  <a:pt x="306657" y="572754"/>
                </a:lnTo>
                <a:lnTo>
                  <a:pt x="267208" y="587248"/>
                </a:lnTo>
                <a:lnTo>
                  <a:pt x="223170" y="595995"/>
                </a:lnTo>
                <a:lnTo>
                  <a:pt x="175514" y="598932"/>
                </a:lnTo>
                <a:lnTo>
                  <a:pt x="160821" y="598648"/>
                </a:lnTo>
                <a:lnTo>
                  <a:pt x="118744" y="594487"/>
                </a:lnTo>
                <a:lnTo>
                  <a:pt x="81276" y="586450"/>
                </a:lnTo>
                <a:lnTo>
                  <a:pt x="42013" y="572682"/>
                </a:lnTo>
                <a:lnTo>
                  <a:pt x="9271" y="551561"/>
                </a:lnTo>
                <a:lnTo>
                  <a:pt x="216" y="508831"/>
                </a:lnTo>
                <a:lnTo>
                  <a:pt x="0" y="496570"/>
                </a:lnTo>
                <a:lnTo>
                  <a:pt x="71" y="488332"/>
                </a:lnTo>
                <a:lnTo>
                  <a:pt x="6350" y="448056"/>
                </a:lnTo>
                <a:lnTo>
                  <a:pt x="10668" y="443865"/>
                </a:lnTo>
                <a:lnTo>
                  <a:pt x="13081" y="442468"/>
                </a:lnTo>
                <a:lnTo>
                  <a:pt x="16002" y="441706"/>
                </a:lnTo>
                <a:lnTo>
                  <a:pt x="19558" y="441706"/>
                </a:lnTo>
                <a:lnTo>
                  <a:pt x="24003" y="441706"/>
                </a:lnTo>
                <a:lnTo>
                  <a:pt x="30353" y="444246"/>
                </a:lnTo>
                <a:lnTo>
                  <a:pt x="38989" y="449199"/>
                </a:lnTo>
                <a:lnTo>
                  <a:pt x="45753" y="453009"/>
                </a:lnTo>
                <a:lnTo>
                  <a:pt x="80666" y="469967"/>
                </a:lnTo>
                <a:lnTo>
                  <a:pt x="128212" y="485626"/>
                </a:lnTo>
                <a:lnTo>
                  <a:pt x="172593" y="489966"/>
                </a:lnTo>
                <a:lnTo>
                  <a:pt x="182425" y="489704"/>
                </a:lnTo>
                <a:lnTo>
                  <a:pt x="223313" y="480710"/>
                </a:lnTo>
                <a:lnTo>
                  <a:pt x="253492" y="454279"/>
                </a:lnTo>
                <a:lnTo>
                  <a:pt x="259461" y="426847"/>
                </a:lnTo>
                <a:lnTo>
                  <a:pt x="258772" y="418224"/>
                </a:lnTo>
                <a:lnTo>
                  <a:pt x="235696" y="384254"/>
                </a:lnTo>
                <a:lnTo>
                  <a:pt x="199993" y="364648"/>
                </a:lnTo>
                <a:lnTo>
                  <a:pt x="166677" y="351746"/>
                </a:lnTo>
                <a:lnTo>
                  <a:pt x="155019" y="347249"/>
                </a:lnTo>
                <a:lnTo>
                  <a:pt x="119241" y="332327"/>
                </a:lnTo>
                <a:lnTo>
                  <a:pt x="84200" y="314325"/>
                </a:lnTo>
                <a:lnTo>
                  <a:pt x="52482" y="291339"/>
                </a:lnTo>
                <a:lnTo>
                  <a:pt x="26749" y="261223"/>
                </a:lnTo>
                <a:lnTo>
                  <a:pt x="9136" y="222269"/>
                </a:lnTo>
                <a:lnTo>
                  <a:pt x="2921" y="172085"/>
                </a:lnTo>
                <a:lnTo>
                  <a:pt x="3849" y="153417"/>
                </a:lnTo>
                <a:lnTo>
                  <a:pt x="17780" y="102108"/>
                </a:lnTo>
                <a:lnTo>
                  <a:pt x="47515" y="59531"/>
                </a:lnTo>
                <a:lnTo>
                  <a:pt x="91693" y="27527"/>
                </a:lnTo>
                <a:lnTo>
                  <a:pt x="128778" y="12573"/>
                </a:lnTo>
                <a:lnTo>
                  <a:pt x="171450" y="3143"/>
                </a:lnTo>
                <a:lnTo>
                  <a:pt x="194643" y="785"/>
                </a:lnTo>
                <a:lnTo>
                  <a:pt x="219075"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1919858" y="601980"/>
            <a:ext cx="341630" cy="589280"/>
          </a:xfrm>
          <a:custGeom>
            <a:avLst/>
            <a:gdLst/>
            <a:ahLst/>
            <a:cxnLst/>
            <a:rect l="l" t="t" r="r" b="b"/>
            <a:pathLst>
              <a:path w="341630" h="589280">
                <a:moveTo>
                  <a:pt x="269113" y="0"/>
                </a:moveTo>
                <a:lnTo>
                  <a:pt x="274193" y="0"/>
                </a:lnTo>
                <a:lnTo>
                  <a:pt x="279781" y="381"/>
                </a:lnTo>
                <a:lnTo>
                  <a:pt x="320929" y="8636"/>
                </a:lnTo>
                <a:lnTo>
                  <a:pt x="331343" y="14350"/>
                </a:lnTo>
                <a:lnTo>
                  <a:pt x="333502" y="16256"/>
                </a:lnTo>
                <a:lnTo>
                  <a:pt x="335026" y="18415"/>
                </a:lnTo>
                <a:lnTo>
                  <a:pt x="336042" y="20828"/>
                </a:lnTo>
                <a:lnTo>
                  <a:pt x="337058" y="23241"/>
                </a:lnTo>
                <a:lnTo>
                  <a:pt x="337947" y="26543"/>
                </a:lnTo>
                <a:lnTo>
                  <a:pt x="338709" y="30734"/>
                </a:lnTo>
                <a:lnTo>
                  <a:pt x="339471" y="34798"/>
                </a:lnTo>
                <a:lnTo>
                  <a:pt x="341076" y="73191"/>
                </a:lnTo>
                <a:lnTo>
                  <a:pt x="341122" y="83312"/>
                </a:lnTo>
                <a:lnTo>
                  <a:pt x="341050" y="93577"/>
                </a:lnTo>
                <a:lnTo>
                  <a:pt x="337947" y="134747"/>
                </a:lnTo>
                <a:lnTo>
                  <a:pt x="336296" y="139954"/>
                </a:lnTo>
                <a:lnTo>
                  <a:pt x="334772" y="145034"/>
                </a:lnTo>
                <a:lnTo>
                  <a:pt x="332740" y="148590"/>
                </a:lnTo>
                <a:lnTo>
                  <a:pt x="330073" y="150622"/>
                </a:lnTo>
                <a:lnTo>
                  <a:pt x="327533" y="152654"/>
                </a:lnTo>
                <a:lnTo>
                  <a:pt x="324231" y="153670"/>
                </a:lnTo>
                <a:lnTo>
                  <a:pt x="320294" y="153670"/>
                </a:lnTo>
                <a:lnTo>
                  <a:pt x="317119" y="153670"/>
                </a:lnTo>
                <a:lnTo>
                  <a:pt x="313563" y="152908"/>
                </a:lnTo>
                <a:lnTo>
                  <a:pt x="309499" y="151511"/>
                </a:lnTo>
                <a:lnTo>
                  <a:pt x="305562" y="150114"/>
                </a:lnTo>
                <a:lnTo>
                  <a:pt x="301117" y="148590"/>
                </a:lnTo>
                <a:lnTo>
                  <a:pt x="296164" y="147066"/>
                </a:lnTo>
                <a:lnTo>
                  <a:pt x="291211" y="145415"/>
                </a:lnTo>
                <a:lnTo>
                  <a:pt x="285750" y="144018"/>
                </a:lnTo>
                <a:lnTo>
                  <a:pt x="279781" y="142621"/>
                </a:lnTo>
                <a:lnTo>
                  <a:pt x="273812" y="141224"/>
                </a:lnTo>
                <a:lnTo>
                  <a:pt x="267335" y="140462"/>
                </a:lnTo>
                <a:lnTo>
                  <a:pt x="260096" y="140462"/>
                </a:lnTo>
                <a:lnTo>
                  <a:pt x="253884" y="140791"/>
                </a:lnTo>
                <a:lnTo>
                  <a:pt x="215915" y="156311"/>
                </a:lnTo>
                <a:lnTo>
                  <a:pt x="181229" y="189865"/>
                </a:lnTo>
                <a:lnTo>
                  <a:pt x="158226" y="221386"/>
                </a:lnTo>
                <a:lnTo>
                  <a:pt x="149987" y="233934"/>
                </a:lnTo>
                <a:lnTo>
                  <a:pt x="149987" y="565023"/>
                </a:lnTo>
                <a:lnTo>
                  <a:pt x="149987" y="568960"/>
                </a:lnTo>
                <a:lnTo>
                  <a:pt x="134239" y="582803"/>
                </a:lnTo>
                <a:lnTo>
                  <a:pt x="128524" y="584835"/>
                </a:lnTo>
                <a:lnTo>
                  <a:pt x="85554" y="588676"/>
                </a:lnTo>
                <a:lnTo>
                  <a:pt x="75057" y="588772"/>
                </a:lnTo>
                <a:lnTo>
                  <a:pt x="64506" y="588676"/>
                </a:lnTo>
                <a:lnTo>
                  <a:pt x="21590" y="584835"/>
                </a:lnTo>
                <a:lnTo>
                  <a:pt x="15748" y="582803"/>
                </a:lnTo>
                <a:lnTo>
                  <a:pt x="10033" y="580898"/>
                </a:lnTo>
                <a:lnTo>
                  <a:pt x="5968" y="578358"/>
                </a:lnTo>
                <a:lnTo>
                  <a:pt x="3556" y="575437"/>
                </a:lnTo>
                <a:lnTo>
                  <a:pt x="1143" y="572389"/>
                </a:lnTo>
                <a:lnTo>
                  <a:pt x="0" y="568960"/>
                </a:lnTo>
                <a:lnTo>
                  <a:pt x="0" y="565023"/>
                </a:lnTo>
                <a:lnTo>
                  <a:pt x="0" y="33909"/>
                </a:lnTo>
                <a:lnTo>
                  <a:pt x="0" y="29972"/>
                </a:lnTo>
                <a:lnTo>
                  <a:pt x="1016" y="26543"/>
                </a:lnTo>
                <a:lnTo>
                  <a:pt x="2921" y="23495"/>
                </a:lnTo>
                <a:lnTo>
                  <a:pt x="4953" y="20574"/>
                </a:lnTo>
                <a:lnTo>
                  <a:pt x="8509" y="18034"/>
                </a:lnTo>
                <a:lnTo>
                  <a:pt x="13716" y="16129"/>
                </a:lnTo>
                <a:lnTo>
                  <a:pt x="18796" y="14097"/>
                </a:lnTo>
                <a:lnTo>
                  <a:pt x="64262" y="10160"/>
                </a:lnTo>
                <a:lnTo>
                  <a:pt x="73382" y="10255"/>
                </a:lnTo>
                <a:lnTo>
                  <a:pt x="115189" y="16129"/>
                </a:lnTo>
                <a:lnTo>
                  <a:pt x="119761" y="18034"/>
                </a:lnTo>
                <a:lnTo>
                  <a:pt x="123063" y="20574"/>
                </a:lnTo>
                <a:lnTo>
                  <a:pt x="124968" y="23495"/>
                </a:lnTo>
                <a:lnTo>
                  <a:pt x="127000" y="26543"/>
                </a:lnTo>
                <a:lnTo>
                  <a:pt x="128016" y="29972"/>
                </a:lnTo>
                <a:lnTo>
                  <a:pt x="128016" y="33909"/>
                </a:lnTo>
                <a:lnTo>
                  <a:pt x="128016" y="100075"/>
                </a:lnTo>
                <a:lnTo>
                  <a:pt x="157876" y="61267"/>
                </a:lnTo>
                <a:lnTo>
                  <a:pt x="185277" y="33575"/>
                </a:lnTo>
                <a:lnTo>
                  <a:pt x="219075" y="10668"/>
                </a:lnTo>
                <a:lnTo>
                  <a:pt x="260750" y="283"/>
                </a:lnTo>
                <a:lnTo>
                  <a:pt x="269113"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1274952" y="413258"/>
            <a:ext cx="562610" cy="777875"/>
          </a:xfrm>
          <a:custGeom>
            <a:avLst/>
            <a:gdLst/>
            <a:ahLst/>
            <a:cxnLst/>
            <a:rect l="l" t="t" r="r" b="b"/>
            <a:pathLst>
              <a:path w="562610" h="777875">
                <a:moveTo>
                  <a:pt x="78612" y="0"/>
                </a:moveTo>
                <a:lnTo>
                  <a:pt x="116712" y="1777"/>
                </a:lnTo>
                <a:lnTo>
                  <a:pt x="140588" y="6603"/>
                </a:lnTo>
                <a:lnTo>
                  <a:pt x="146431" y="8508"/>
                </a:lnTo>
                <a:lnTo>
                  <a:pt x="150622" y="11175"/>
                </a:lnTo>
                <a:lnTo>
                  <a:pt x="153034" y="14350"/>
                </a:lnTo>
                <a:lnTo>
                  <a:pt x="155447" y="17525"/>
                </a:lnTo>
                <a:lnTo>
                  <a:pt x="156590" y="21208"/>
                </a:lnTo>
                <a:lnTo>
                  <a:pt x="156590" y="25653"/>
                </a:lnTo>
                <a:lnTo>
                  <a:pt x="156590" y="353694"/>
                </a:lnTo>
                <a:lnTo>
                  <a:pt x="382270" y="26162"/>
                </a:lnTo>
                <a:lnTo>
                  <a:pt x="385064" y="21081"/>
                </a:lnTo>
                <a:lnTo>
                  <a:pt x="388366" y="16763"/>
                </a:lnTo>
                <a:lnTo>
                  <a:pt x="392303" y="13462"/>
                </a:lnTo>
                <a:lnTo>
                  <a:pt x="396366" y="10032"/>
                </a:lnTo>
                <a:lnTo>
                  <a:pt x="401447" y="7365"/>
                </a:lnTo>
                <a:lnTo>
                  <a:pt x="440205" y="696"/>
                </a:lnTo>
                <a:lnTo>
                  <a:pt x="470280" y="0"/>
                </a:lnTo>
                <a:lnTo>
                  <a:pt x="481683" y="117"/>
                </a:lnTo>
                <a:lnTo>
                  <a:pt x="519938" y="3047"/>
                </a:lnTo>
                <a:lnTo>
                  <a:pt x="534289" y="6857"/>
                </a:lnTo>
                <a:lnTo>
                  <a:pt x="540511" y="9016"/>
                </a:lnTo>
                <a:lnTo>
                  <a:pt x="544703" y="11683"/>
                </a:lnTo>
                <a:lnTo>
                  <a:pt x="547116" y="14858"/>
                </a:lnTo>
                <a:lnTo>
                  <a:pt x="549529" y="18033"/>
                </a:lnTo>
                <a:lnTo>
                  <a:pt x="550672" y="21716"/>
                </a:lnTo>
                <a:lnTo>
                  <a:pt x="550672" y="25653"/>
                </a:lnTo>
                <a:lnTo>
                  <a:pt x="550672" y="32384"/>
                </a:lnTo>
                <a:lnTo>
                  <a:pt x="531979" y="69556"/>
                </a:lnTo>
                <a:lnTo>
                  <a:pt x="313816" y="357250"/>
                </a:lnTo>
                <a:lnTo>
                  <a:pt x="544195" y="705484"/>
                </a:lnTo>
                <a:lnTo>
                  <a:pt x="561721" y="743330"/>
                </a:lnTo>
                <a:lnTo>
                  <a:pt x="562610" y="747521"/>
                </a:lnTo>
                <a:lnTo>
                  <a:pt x="562610" y="750696"/>
                </a:lnTo>
                <a:lnTo>
                  <a:pt x="562610" y="755141"/>
                </a:lnTo>
                <a:lnTo>
                  <a:pt x="529163" y="774743"/>
                </a:lnTo>
                <a:lnTo>
                  <a:pt x="481076" y="777493"/>
                </a:lnTo>
                <a:lnTo>
                  <a:pt x="463097" y="777305"/>
                </a:lnTo>
                <a:lnTo>
                  <a:pt x="417494" y="772878"/>
                </a:lnTo>
                <a:lnTo>
                  <a:pt x="389382" y="751331"/>
                </a:lnTo>
                <a:lnTo>
                  <a:pt x="156590" y="385825"/>
                </a:lnTo>
                <a:lnTo>
                  <a:pt x="156590" y="751331"/>
                </a:lnTo>
                <a:lnTo>
                  <a:pt x="156590" y="755650"/>
                </a:lnTo>
                <a:lnTo>
                  <a:pt x="155447" y="759459"/>
                </a:lnTo>
                <a:lnTo>
                  <a:pt x="153034" y="762634"/>
                </a:lnTo>
                <a:lnTo>
                  <a:pt x="150622" y="765809"/>
                </a:lnTo>
                <a:lnTo>
                  <a:pt x="146431" y="768476"/>
                </a:lnTo>
                <a:lnTo>
                  <a:pt x="108759" y="776476"/>
                </a:lnTo>
                <a:lnTo>
                  <a:pt x="78612" y="777493"/>
                </a:lnTo>
                <a:lnTo>
                  <a:pt x="67752" y="777376"/>
                </a:lnTo>
                <a:lnTo>
                  <a:pt x="22606" y="772794"/>
                </a:lnTo>
                <a:lnTo>
                  <a:pt x="16763" y="770636"/>
                </a:lnTo>
                <a:lnTo>
                  <a:pt x="10794" y="768476"/>
                </a:lnTo>
                <a:lnTo>
                  <a:pt x="6477" y="765809"/>
                </a:lnTo>
                <a:lnTo>
                  <a:pt x="3937" y="762634"/>
                </a:lnTo>
                <a:lnTo>
                  <a:pt x="1269" y="759459"/>
                </a:lnTo>
                <a:lnTo>
                  <a:pt x="0" y="755650"/>
                </a:lnTo>
                <a:lnTo>
                  <a:pt x="0" y="751331"/>
                </a:lnTo>
                <a:lnTo>
                  <a:pt x="0" y="25653"/>
                </a:lnTo>
                <a:lnTo>
                  <a:pt x="0" y="21208"/>
                </a:lnTo>
                <a:lnTo>
                  <a:pt x="1269" y="17525"/>
                </a:lnTo>
                <a:lnTo>
                  <a:pt x="3937" y="14350"/>
                </a:lnTo>
                <a:lnTo>
                  <a:pt x="6477" y="11175"/>
                </a:lnTo>
                <a:lnTo>
                  <a:pt x="10794" y="8508"/>
                </a:lnTo>
                <a:lnTo>
                  <a:pt x="16763" y="6603"/>
                </a:lnTo>
                <a:lnTo>
                  <a:pt x="22606" y="4571"/>
                </a:lnTo>
                <a:lnTo>
                  <a:pt x="67752" y="117"/>
                </a:lnTo>
                <a:lnTo>
                  <a:pt x="78612"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2336038" y="373379"/>
            <a:ext cx="183260" cy="1678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137535" y="358520"/>
            <a:ext cx="507365" cy="832485"/>
          </a:xfrm>
          <a:custGeom>
            <a:avLst/>
            <a:gdLst/>
            <a:ahLst/>
            <a:cxnLst/>
            <a:rect l="l" t="t" r="r" b="b"/>
            <a:pathLst>
              <a:path w="507364" h="832485">
                <a:moveTo>
                  <a:pt x="75056" y="0"/>
                </a:moveTo>
                <a:lnTo>
                  <a:pt x="120903" y="2920"/>
                </a:lnTo>
                <a:lnTo>
                  <a:pt x="146430" y="14858"/>
                </a:lnTo>
                <a:lnTo>
                  <a:pt x="148843" y="18033"/>
                </a:lnTo>
                <a:lnTo>
                  <a:pt x="149987" y="21589"/>
                </a:lnTo>
                <a:lnTo>
                  <a:pt x="149987" y="25653"/>
                </a:lnTo>
                <a:lnTo>
                  <a:pt x="149987" y="319024"/>
                </a:lnTo>
                <a:lnTo>
                  <a:pt x="189039" y="285781"/>
                </a:lnTo>
                <a:lnTo>
                  <a:pt x="228853" y="262254"/>
                </a:lnTo>
                <a:lnTo>
                  <a:pt x="269890" y="248142"/>
                </a:lnTo>
                <a:lnTo>
                  <a:pt x="312547" y="243458"/>
                </a:lnTo>
                <a:lnTo>
                  <a:pt x="338548" y="244578"/>
                </a:lnTo>
                <a:lnTo>
                  <a:pt x="384216" y="253531"/>
                </a:lnTo>
                <a:lnTo>
                  <a:pt x="421624" y="271129"/>
                </a:lnTo>
                <a:lnTo>
                  <a:pt x="451723" y="295513"/>
                </a:lnTo>
                <a:lnTo>
                  <a:pt x="474700" y="326302"/>
                </a:lnTo>
                <a:lnTo>
                  <a:pt x="491222" y="362497"/>
                </a:lnTo>
                <a:lnTo>
                  <a:pt x="501505" y="404290"/>
                </a:lnTo>
                <a:lnTo>
                  <a:pt x="506597" y="454443"/>
                </a:lnTo>
                <a:lnTo>
                  <a:pt x="507238" y="482853"/>
                </a:lnTo>
                <a:lnTo>
                  <a:pt x="507238" y="808481"/>
                </a:lnTo>
                <a:lnTo>
                  <a:pt x="507238" y="812418"/>
                </a:lnTo>
                <a:lnTo>
                  <a:pt x="491743" y="826262"/>
                </a:lnTo>
                <a:lnTo>
                  <a:pt x="486155" y="828293"/>
                </a:lnTo>
                <a:lnTo>
                  <a:pt x="443075" y="832135"/>
                </a:lnTo>
                <a:lnTo>
                  <a:pt x="432815" y="832230"/>
                </a:lnTo>
                <a:lnTo>
                  <a:pt x="422243" y="832135"/>
                </a:lnTo>
                <a:lnTo>
                  <a:pt x="378840" y="828293"/>
                </a:lnTo>
                <a:lnTo>
                  <a:pt x="373252" y="826262"/>
                </a:lnTo>
                <a:lnTo>
                  <a:pt x="367664" y="824356"/>
                </a:lnTo>
                <a:lnTo>
                  <a:pt x="363727" y="821816"/>
                </a:lnTo>
                <a:lnTo>
                  <a:pt x="361314" y="818895"/>
                </a:lnTo>
                <a:lnTo>
                  <a:pt x="359028" y="815848"/>
                </a:lnTo>
                <a:lnTo>
                  <a:pt x="357759" y="812418"/>
                </a:lnTo>
                <a:lnTo>
                  <a:pt x="357759" y="808481"/>
                </a:lnTo>
                <a:lnTo>
                  <a:pt x="357759" y="505459"/>
                </a:lnTo>
                <a:lnTo>
                  <a:pt x="354597" y="456775"/>
                </a:lnTo>
                <a:lnTo>
                  <a:pt x="340812" y="415196"/>
                </a:lnTo>
                <a:lnTo>
                  <a:pt x="308101" y="382524"/>
                </a:lnTo>
                <a:lnTo>
                  <a:pt x="268477" y="373888"/>
                </a:lnTo>
                <a:lnTo>
                  <a:pt x="254144" y="375177"/>
                </a:lnTo>
                <a:lnTo>
                  <a:pt x="210692" y="394715"/>
                </a:lnTo>
                <a:lnTo>
                  <a:pt x="180959" y="420306"/>
                </a:lnTo>
                <a:lnTo>
                  <a:pt x="149987" y="455421"/>
                </a:lnTo>
                <a:lnTo>
                  <a:pt x="149987" y="808481"/>
                </a:lnTo>
                <a:lnTo>
                  <a:pt x="149987" y="812418"/>
                </a:lnTo>
                <a:lnTo>
                  <a:pt x="134238" y="826262"/>
                </a:lnTo>
                <a:lnTo>
                  <a:pt x="128524" y="828293"/>
                </a:lnTo>
                <a:lnTo>
                  <a:pt x="85554" y="832135"/>
                </a:lnTo>
                <a:lnTo>
                  <a:pt x="75056" y="832230"/>
                </a:lnTo>
                <a:lnTo>
                  <a:pt x="64506" y="832135"/>
                </a:lnTo>
                <a:lnTo>
                  <a:pt x="21589" y="828293"/>
                </a:lnTo>
                <a:lnTo>
                  <a:pt x="15747" y="826262"/>
                </a:lnTo>
                <a:lnTo>
                  <a:pt x="10032" y="824356"/>
                </a:lnTo>
                <a:lnTo>
                  <a:pt x="5968" y="821816"/>
                </a:lnTo>
                <a:lnTo>
                  <a:pt x="3556" y="818895"/>
                </a:lnTo>
                <a:lnTo>
                  <a:pt x="1142" y="815848"/>
                </a:lnTo>
                <a:lnTo>
                  <a:pt x="0" y="812418"/>
                </a:lnTo>
                <a:lnTo>
                  <a:pt x="0" y="808481"/>
                </a:lnTo>
                <a:lnTo>
                  <a:pt x="0" y="25653"/>
                </a:lnTo>
                <a:lnTo>
                  <a:pt x="0" y="21589"/>
                </a:lnTo>
                <a:lnTo>
                  <a:pt x="1142" y="18033"/>
                </a:lnTo>
                <a:lnTo>
                  <a:pt x="3556" y="14858"/>
                </a:lnTo>
                <a:lnTo>
                  <a:pt x="5968" y="11683"/>
                </a:lnTo>
                <a:lnTo>
                  <a:pt x="46356" y="1017"/>
                </a:lnTo>
                <a:lnTo>
                  <a:pt x="64506" y="117"/>
                </a:lnTo>
                <a:lnTo>
                  <a:pt x="75056"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5212969" y="378713"/>
            <a:ext cx="2497764" cy="822198"/>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871589" y="702691"/>
            <a:ext cx="234568" cy="145796"/>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6126607" y="612140"/>
            <a:ext cx="551180" cy="579120"/>
          </a:xfrm>
          <a:custGeom>
            <a:avLst/>
            <a:gdLst/>
            <a:ahLst/>
            <a:cxnLst/>
            <a:rect l="l" t="t" r="r" b="b"/>
            <a:pathLst>
              <a:path w="551179" h="579119">
                <a:moveTo>
                  <a:pt x="74421" y="0"/>
                </a:moveTo>
                <a:lnTo>
                  <a:pt x="113791" y="1524"/>
                </a:lnTo>
                <a:lnTo>
                  <a:pt x="151891" y="16763"/>
                </a:lnTo>
                <a:lnTo>
                  <a:pt x="276225" y="415544"/>
                </a:lnTo>
                <a:lnTo>
                  <a:pt x="279907" y="430402"/>
                </a:lnTo>
                <a:lnTo>
                  <a:pt x="283463" y="415544"/>
                </a:lnTo>
                <a:lnTo>
                  <a:pt x="402463" y="25526"/>
                </a:lnTo>
                <a:lnTo>
                  <a:pt x="403733" y="20827"/>
                </a:lnTo>
                <a:lnTo>
                  <a:pt x="405511" y="16763"/>
                </a:lnTo>
                <a:lnTo>
                  <a:pt x="408177" y="13335"/>
                </a:lnTo>
                <a:lnTo>
                  <a:pt x="410717" y="10033"/>
                </a:lnTo>
                <a:lnTo>
                  <a:pt x="414782" y="7365"/>
                </a:lnTo>
                <a:lnTo>
                  <a:pt x="458819" y="380"/>
                </a:lnTo>
                <a:lnTo>
                  <a:pt x="479297" y="0"/>
                </a:lnTo>
                <a:lnTo>
                  <a:pt x="489827" y="71"/>
                </a:lnTo>
                <a:lnTo>
                  <a:pt x="531875" y="3301"/>
                </a:lnTo>
                <a:lnTo>
                  <a:pt x="547750" y="12826"/>
                </a:lnTo>
                <a:lnTo>
                  <a:pt x="549783" y="15748"/>
                </a:lnTo>
                <a:lnTo>
                  <a:pt x="550671" y="19176"/>
                </a:lnTo>
                <a:lnTo>
                  <a:pt x="550671" y="23240"/>
                </a:lnTo>
                <a:lnTo>
                  <a:pt x="550671" y="25146"/>
                </a:lnTo>
                <a:lnTo>
                  <a:pt x="550671" y="27559"/>
                </a:lnTo>
                <a:lnTo>
                  <a:pt x="550417" y="30352"/>
                </a:lnTo>
                <a:lnTo>
                  <a:pt x="550290" y="33147"/>
                </a:lnTo>
                <a:lnTo>
                  <a:pt x="549783" y="36195"/>
                </a:lnTo>
                <a:lnTo>
                  <a:pt x="549274" y="39624"/>
                </a:lnTo>
                <a:lnTo>
                  <a:pt x="548639" y="42925"/>
                </a:lnTo>
                <a:lnTo>
                  <a:pt x="383413" y="546481"/>
                </a:lnTo>
                <a:lnTo>
                  <a:pt x="381508" y="553212"/>
                </a:lnTo>
                <a:lnTo>
                  <a:pt x="345058" y="575627"/>
                </a:lnTo>
                <a:lnTo>
                  <a:pt x="304212" y="578326"/>
                </a:lnTo>
                <a:lnTo>
                  <a:pt x="275081" y="578612"/>
                </a:lnTo>
                <a:lnTo>
                  <a:pt x="260008" y="578516"/>
                </a:lnTo>
                <a:lnTo>
                  <a:pt x="214193" y="576260"/>
                </a:lnTo>
                <a:lnTo>
                  <a:pt x="176021" y="562229"/>
                </a:lnTo>
                <a:lnTo>
                  <a:pt x="172592" y="558038"/>
                </a:lnTo>
                <a:lnTo>
                  <a:pt x="169925" y="552831"/>
                </a:lnTo>
                <a:lnTo>
                  <a:pt x="167893" y="546481"/>
                </a:lnTo>
                <a:lnTo>
                  <a:pt x="8381" y="66039"/>
                </a:lnTo>
                <a:lnTo>
                  <a:pt x="5968" y="58165"/>
                </a:lnTo>
                <a:lnTo>
                  <a:pt x="4190" y="50926"/>
                </a:lnTo>
                <a:lnTo>
                  <a:pt x="2793" y="44576"/>
                </a:lnTo>
                <a:lnTo>
                  <a:pt x="1396" y="38226"/>
                </a:lnTo>
                <a:lnTo>
                  <a:pt x="507" y="33655"/>
                </a:lnTo>
                <a:lnTo>
                  <a:pt x="380" y="30987"/>
                </a:lnTo>
                <a:lnTo>
                  <a:pt x="126" y="28194"/>
                </a:lnTo>
                <a:lnTo>
                  <a:pt x="0" y="25526"/>
                </a:lnTo>
                <a:lnTo>
                  <a:pt x="0" y="23240"/>
                </a:lnTo>
                <a:lnTo>
                  <a:pt x="0" y="19176"/>
                </a:lnTo>
                <a:lnTo>
                  <a:pt x="1142" y="15748"/>
                </a:lnTo>
                <a:lnTo>
                  <a:pt x="3301" y="12826"/>
                </a:lnTo>
                <a:lnTo>
                  <a:pt x="5460" y="9779"/>
                </a:lnTo>
                <a:lnTo>
                  <a:pt x="9397" y="7365"/>
                </a:lnTo>
                <a:lnTo>
                  <a:pt x="14985" y="5334"/>
                </a:lnTo>
                <a:lnTo>
                  <a:pt x="20446" y="3301"/>
                </a:lnTo>
                <a:lnTo>
                  <a:pt x="63920" y="71"/>
                </a:lnTo>
                <a:lnTo>
                  <a:pt x="74421"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5889878" y="612140"/>
            <a:ext cx="150495" cy="579120"/>
          </a:xfrm>
          <a:custGeom>
            <a:avLst/>
            <a:gdLst/>
            <a:ahLst/>
            <a:cxnLst/>
            <a:rect l="l" t="t" r="r" b="b"/>
            <a:pathLst>
              <a:path w="150495" h="579119">
                <a:moveTo>
                  <a:pt x="75057" y="0"/>
                </a:moveTo>
                <a:lnTo>
                  <a:pt x="120904" y="2921"/>
                </a:lnTo>
                <a:lnTo>
                  <a:pt x="134238" y="6858"/>
                </a:lnTo>
                <a:lnTo>
                  <a:pt x="139954" y="9017"/>
                </a:lnTo>
                <a:lnTo>
                  <a:pt x="144018" y="11557"/>
                </a:lnTo>
                <a:lnTo>
                  <a:pt x="146431" y="14605"/>
                </a:lnTo>
                <a:lnTo>
                  <a:pt x="148844" y="17525"/>
                </a:lnTo>
                <a:lnTo>
                  <a:pt x="149987" y="20955"/>
                </a:lnTo>
                <a:lnTo>
                  <a:pt x="149987" y="25019"/>
                </a:lnTo>
                <a:lnTo>
                  <a:pt x="149987" y="554863"/>
                </a:lnTo>
                <a:lnTo>
                  <a:pt x="149987" y="558800"/>
                </a:lnTo>
                <a:lnTo>
                  <a:pt x="148844" y="562229"/>
                </a:lnTo>
                <a:lnTo>
                  <a:pt x="146431" y="565276"/>
                </a:lnTo>
                <a:lnTo>
                  <a:pt x="144018" y="568198"/>
                </a:lnTo>
                <a:lnTo>
                  <a:pt x="139954" y="570738"/>
                </a:lnTo>
                <a:lnTo>
                  <a:pt x="134238" y="572643"/>
                </a:lnTo>
                <a:lnTo>
                  <a:pt x="128524" y="574675"/>
                </a:lnTo>
                <a:lnTo>
                  <a:pt x="85554" y="578516"/>
                </a:lnTo>
                <a:lnTo>
                  <a:pt x="75057" y="578612"/>
                </a:lnTo>
                <a:lnTo>
                  <a:pt x="64506" y="578516"/>
                </a:lnTo>
                <a:lnTo>
                  <a:pt x="21590" y="574675"/>
                </a:lnTo>
                <a:lnTo>
                  <a:pt x="15748" y="572643"/>
                </a:lnTo>
                <a:lnTo>
                  <a:pt x="10033" y="570738"/>
                </a:lnTo>
                <a:lnTo>
                  <a:pt x="5969" y="568198"/>
                </a:lnTo>
                <a:lnTo>
                  <a:pt x="3556" y="565276"/>
                </a:lnTo>
                <a:lnTo>
                  <a:pt x="1143" y="562229"/>
                </a:lnTo>
                <a:lnTo>
                  <a:pt x="0" y="558800"/>
                </a:lnTo>
                <a:lnTo>
                  <a:pt x="0" y="554863"/>
                </a:lnTo>
                <a:lnTo>
                  <a:pt x="0" y="25019"/>
                </a:lnTo>
                <a:lnTo>
                  <a:pt x="0" y="20955"/>
                </a:lnTo>
                <a:lnTo>
                  <a:pt x="1143" y="17525"/>
                </a:lnTo>
                <a:lnTo>
                  <a:pt x="3556" y="14605"/>
                </a:lnTo>
                <a:lnTo>
                  <a:pt x="5969" y="11557"/>
                </a:lnTo>
                <a:lnTo>
                  <a:pt x="46356" y="1017"/>
                </a:lnTo>
                <a:lnTo>
                  <a:pt x="64506" y="117"/>
                </a:lnTo>
                <a:lnTo>
                  <a:pt x="75057" y="0"/>
                </a:lnTo>
                <a:close/>
              </a:path>
            </a:pathLst>
          </a:custGeom>
          <a:ln w="10668">
            <a:solidFill>
              <a:srgbClr val="4579B8"/>
            </a:solidFill>
          </a:ln>
        </p:spPr>
        <p:txBody>
          <a:bodyPr wrap="square" lIns="0" tIns="0" rIns="0" bIns="0" rtlCol="0"/>
          <a:lstStyle/>
          <a:p>
            <a:endParaRPr/>
          </a:p>
        </p:txBody>
      </p:sp>
      <p:sp>
        <p:nvSpPr>
          <p:cNvPr id="16" name="object 16"/>
          <p:cNvSpPr/>
          <p:nvPr/>
        </p:nvSpPr>
        <p:spPr>
          <a:xfrm>
            <a:off x="7369682" y="601980"/>
            <a:ext cx="341630" cy="589280"/>
          </a:xfrm>
          <a:custGeom>
            <a:avLst/>
            <a:gdLst/>
            <a:ahLst/>
            <a:cxnLst/>
            <a:rect l="l" t="t" r="r" b="b"/>
            <a:pathLst>
              <a:path w="341629" h="589280">
                <a:moveTo>
                  <a:pt x="269113" y="0"/>
                </a:moveTo>
                <a:lnTo>
                  <a:pt x="274193" y="0"/>
                </a:lnTo>
                <a:lnTo>
                  <a:pt x="279781" y="381"/>
                </a:lnTo>
                <a:lnTo>
                  <a:pt x="320928" y="8636"/>
                </a:lnTo>
                <a:lnTo>
                  <a:pt x="331343" y="14350"/>
                </a:lnTo>
                <a:lnTo>
                  <a:pt x="333501" y="16256"/>
                </a:lnTo>
                <a:lnTo>
                  <a:pt x="335025" y="18415"/>
                </a:lnTo>
                <a:lnTo>
                  <a:pt x="336042" y="20828"/>
                </a:lnTo>
                <a:lnTo>
                  <a:pt x="337058" y="23241"/>
                </a:lnTo>
                <a:lnTo>
                  <a:pt x="337947" y="26543"/>
                </a:lnTo>
                <a:lnTo>
                  <a:pt x="338709" y="30734"/>
                </a:lnTo>
                <a:lnTo>
                  <a:pt x="339471" y="34798"/>
                </a:lnTo>
                <a:lnTo>
                  <a:pt x="341076" y="73191"/>
                </a:lnTo>
                <a:lnTo>
                  <a:pt x="341122" y="83312"/>
                </a:lnTo>
                <a:lnTo>
                  <a:pt x="341050" y="93577"/>
                </a:lnTo>
                <a:lnTo>
                  <a:pt x="337947" y="134747"/>
                </a:lnTo>
                <a:lnTo>
                  <a:pt x="336296" y="139954"/>
                </a:lnTo>
                <a:lnTo>
                  <a:pt x="334772" y="145034"/>
                </a:lnTo>
                <a:lnTo>
                  <a:pt x="332613" y="148590"/>
                </a:lnTo>
                <a:lnTo>
                  <a:pt x="330073" y="150622"/>
                </a:lnTo>
                <a:lnTo>
                  <a:pt x="327533" y="152654"/>
                </a:lnTo>
                <a:lnTo>
                  <a:pt x="324231" y="153670"/>
                </a:lnTo>
                <a:lnTo>
                  <a:pt x="320294" y="153670"/>
                </a:lnTo>
                <a:lnTo>
                  <a:pt x="317119" y="153670"/>
                </a:lnTo>
                <a:lnTo>
                  <a:pt x="313563" y="152908"/>
                </a:lnTo>
                <a:lnTo>
                  <a:pt x="309499" y="151511"/>
                </a:lnTo>
                <a:lnTo>
                  <a:pt x="305562" y="150114"/>
                </a:lnTo>
                <a:lnTo>
                  <a:pt x="301117" y="148590"/>
                </a:lnTo>
                <a:lnTo>
                  <a:pt x="296164" y="147066"/>
                </a:lnTo>
                <a:lnTo>
                  <a:pt x="291211" y="145415"/>
                </a:lnTo>
                <a:lnTo>
                  <a:pt x="285750" y="144018"/>
                </a:lnTo>
                <a:lnTo>
                  <a:pt x="279781" y="142621"/>
                </a:lnTo>
                <a:lnTo>
                  <a:pt x="273812" y="141224"/>
                </a:lnTo>
                <a:lnTo>
                  <a:pt x="267335" y="140462"/>
                </a:lnTo>
                <a:lnTo>
                  <a:pt x="260096" y="140462"/>
                </a:lnTo>
                <a:lnTo>
                  <a:pt x="222440" y="152034"/>
                </a:lnTo>
                <a:lnTo>
                  <a:pt x="188471" y="181435"/>
                </a:lnTo>
                <a:lnTo>
                  <a:pt x="158226" y="221386"/>
                </a:lnTo>
                <a:lnTo>
                  <a:pt x="149987" y="233934"/>
                </a:lnTo>
                <a:lnTo>
                  <a:pt x="149987" y="565023"/>
                </a:lnTo>
                <a:lnTo>
                  <a:pt x="149987" y="568960"/>
                </a:lnTo>
                <a:lnTo>
                  <a:pt x="134239" y="582803"/>
                </a:lnTo>
                <a:lnTo>
                  <a:pt x="128524" y="584835"/>
                </a:lnTo>
                <a:lnTo>
                  <a:pt x="85554" y="588676"/>
                </a:lnTo>
                <a:lnTo>
                  <a:pt x="75057" y="588772"/>
                </a:lnTo>
                <a:lnTo>
                  <a:pt x="64506" y="588676"/>
                </a:lnTo>
                <a:lnTo>
                  <a:pt x="21590" y="584835"/>
                </a:lnTo>
                <a:lnTo>
                  <a:pt x="15748" y="582803"/>
                </a:lnTo>
                <a:lnTo>
                  <a:pt x="10033" y="580898"/>
                </a:lnTo>
                <a:lnTo>
                  <a:pt x="5969" y="578358"/>
                </a:lnTo>
                <a:lnTo>
                  <a:pt x="3556" y="575437"/>
                </a:lnTo>
                <a:lnTo>
                  <a:pt x="1143" y="572389"/>
                </a:lnTo>
                <a:lnTo>
                  <a:pt x="0" y="568960"/>
                </a:lnTo>
                <a:lnTo>
                  <a:pt x="0" y="565023"/>
                </a:lnTo>
                <a:lnTo>
                  <a:pt x="0" y="33909"/>
                </a:lnTo>
                <a:lnTo>
                  <a:pt x="0" y="29972"/>
                </a:lnTo>
                <a:lnTo>
                  <a:pt x="1016" y="26543"/>
                </a:lnTo>
                <a:lnTo>
                  <a:pt x="2921" y="23495"/>
                </a:lnTo>
                <a:lnTo>
                  <a:pt x="4952" y="20574"/>
                </a:lnTo>
                <a:lnTo>
                  <a:pt x="8509" y="18034"/>
                </a:lnTo>
                <a:lnTo>
                  <a:pt x="13716" y="16129"/>
                </a:lnTo>
                <a:lnTo>
                  <a:pt x="18796" y="14097"/>
                </a:lnTo>
                <a:lnTo>
                  <a:pt x="64262" y="10160"/>
                </a:lnTo>
                <a:lnTo>
                  <a:pt x="73382" y="10255"/>
                </a:lnTo>
                <a:lnTo>
                  <a:pt x="115189" y="16129"/>
                </a:lnTo>
                <a:lnTo>
                  <a:pt x="119761" y="18034"/>
                </a:lnTo>
                <a:lnTo>
                  <a:pt x="123063" y="20574"/>
                </a:lnTo>
                <a:lnTo>
                  <a:pt x="124968" y="23495"/>
                </a:lnTo>
                <a:lnTo>
                  <a:pt x="127000" y="26543"/>
                </a:lnTo>
                <a:lnTo>
                  <a:pt x="128016" y="29972"/>
                </a:lnTo>
                <a:lnTo>
                  <a:pt x="128016" y="33909"/>
                </a:lnTo>
                <a:lnTo>
                  <a:pt x="128016" y="100075"/>
                </a:lnTo>
                <a:lnTo>
                  <a:pt x="157876" y="61267"/>
                </a:lnTo>
                <a:lnTo>
                  <a:pt x="185277" y="33575"/>
                </a:lnTo>
                <a:lnTo>
                  <a:pt x="219075" y="10668"/>
                </a:lnTo>
                <a:lnTo>
                  <a:pt x="260750" y="283"/>
                </a:lnTo>
                <a:lnTo>
                  <a:pt x="269113"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6724522" y="601980"/>
            <a:ext cx="521970" cy="599440"/>
          </a:xfrm>
          <a:custGeom>
            <a:avLst/>
            <a:gdLst/>
            <a:ahLst/>
            <a:cxnLst/>
            <a:rect l="l" t="t" r="r" b="b"/>
            <a:pathLst>
              <a:path w="521970" h="599440">
                <a:moveTo>
                  <a:pt x="270891" y="0"/>
                </a:moveTo>
                <a:lnTo>
                  <a:pt x="332724" y="4937"/>
                </a:lnTo>
                <a:lnTo>
                  <a:pt x="384936" y="19685"/>
                </a:lnTo>
                <a:lnTo>
                  <a:pt x="427974" y="43116"/>
                </a:lnTo>
                <a:lnTo>
                  <a:pt x="462533" y="74168"/>
                </a:lnTo>
                <a:lnTo>
                  <a:pt x="488934" y="112188"/>
                </a:lnTo>
                <a:lnTo>
                  <a:pt x="507237" y="156591"/>
                </a:lnTo>
                <a:lnTo>
                  <a:pt x="517921" y="206311"/>
                </a:lnTo>
                <a:lnTo>
                  <a:pt x="521461" y="260223"/>
                </a:lnTo>
                <a:lnTo>
                  <a:pt x="521461" y="283972"/>
                </a:lnTo>
                <a:lnTo>
                  <a:pt x="509270" y="324485"/>
                </a:lnTo>
                <a:lnTo>
                  <a:pt x="475742" y="337566"/>
                </a:lnTo>
                <a:lnTo>
                  <a:pt x="152400" y="337566"/>
                </a:lnTo>
                <a:lnTo>
                  <a:pt x="152902" y="354137"/>
                </a:lnTo>
                <a:lnTo>
                  <a:pt x="160527" y="399161"/>
                </a:lnTo>
                <a:lnTo>
                  <a:pt x="177887" y="435987"/>
                </a:lnTo>
                <a:lnTo>
                  <a:pt x="206136" y="463216"/>
                </a:lnTo>
                <a:lnTo>
                  <a:pt x="245842" y="480095"/>
                </a:lnTo>
                <a:lnTo>
                  <a:pt x="297687" y="485775"/>
                </a:lnTo>
                <a:lnTo>
                  <a:pt x="316716" y="485419"/>
                </a:lnTo>
                <a:lnTo>
                  <a:pt x="366775" y="480187"/>
                </a:lnTo>
                <a:lnTo>
                  <a:pt x="406852" y="470971"/>
                </a:lnTo>
                <a:lnTo>
                  <a:pt x="446660" y="458023"/>
                </a:lnTo>
                <a:lnTo>
                  <a:pt x="463803" y="451358"/>
                </a:lnTo>
                <a:lnTo>
                  <a:pt x="471550" y="449453"/>
                </a:lnTo>
                <a:lnTo>
                  <a:pt x="477520" y="449453"/>
                </a:lnTo>
                <a:lnTo>
                  <a:pt x="481075" y="449453"/>
                </a:lnTo>
                <a:lnTo>
                  <a:pt x="483997" y="450215"/>
                </a:lnTo>
                <a:lnTo>
                  <a:pt x="486409" y="451612"/>
                </a:lnTo>
                <a:lnTo>
                  <a:pt x="488823" y="453009"/>
                </a:lnTo>
                <a:lnTo>
                  <a:pt x="490727" y="455422"/>
                </a:lnTo>
                <a:lnTo>
                  <a:pt x="496570" y="488950"/>
                </a:lnTo>
                <a:lnTo>
                  <a:pt x="496570" y="498856"/>
                </a:lnTo>
                <a:lnTo>
                  <a:pt x="496570" y="507619"/>
                </a:lnTo>
                <a:lnTo>
                  <a:pt x="496316" y="515112"/>
                </a:lnTo>
                <a:lnTo>
                  <a:pt x="495934" y="521208"/>
                </a:lnTo>
                <a:lnTo>
                  <a:pt x="495553" y="527431"/>
                </a:lnTo>
                <a:lnTo>
                  <a:pt x="494919" y="532638"/>
                </a:lnTo>
                <a:lnTo>
                  <a:pt x="494156" y="536956"/>
                </a:lnTo>
                <a:lnTo>
                  <a:pt x="493395" y="541401"/>
                </a:lnTo>
                <a:lnTo>
                  <a:pt x="463169" y="567944"/>
                </a:lnTo>
                <a:lnTo>
                  <a:pt x="419100" y="581914"/>
                </a:lnTo>
                <a:lnTo>
                  <a:pt x="374594" y="591183"/>
                </a:lnTo>
                <a:lnTo>
                  <a:pt x="322056" y="597677"/>
                </a:lnTo>
                <a:lnTo>
                  <a:pt x="283972" y="598932"/>
                </a:lnTo>
                <a:lnTo>
                  <a:pt x="249654" y="597812"/>
                </a:lnTo>
                <a:lnTo>
                  <a:pt x="187638" y="588859"/>
                </a:lnTo>
                <a:lnTo>
                  <a:pt x="134338" y="570928"/>
                </a:lnTo>
                <a:lnTo>
                  <a:pt x="89848" y="543877"/>
                </a:lnTo>
                <a:lnTo>
                  <a:pt x="54175" y="507541"/>
                </a:lnTo>
                <a:lnTo>
                  <a:pt x="27557" y="461682"/>
                </a:lnTo>
                <a:lnTo>
                  <a:pt x="9911" y="406322"/>
                </a:lnTo>
                <a:lnTo>
                  <a:pt x="1097" y="341413"/>
                </a:lnTo>
                <a:lnTo>
                  <a:pt x="0" y="305435"/>
                </a:lnTo>
                <a:lnTo>
                  <a:pt x="1164" y="270881"/>
                </a:lnTo>
                <a:lnTo>
                  <a:pt x="10447" y="207011"/>
                </a:lnTo>
                <a:lnTo>
                  <a:pt x="28753" y="150360"/>
                </a:lnTo>
                <a:lnTo>
                  <a:pt x="55510" y="102163"/>
                </a:lnTo>
                <a:lnTo>
                  <a:pt x="90560" y="62654"/>
                </a:lnTo>
                <a:lnTo>
                  <a:pt x="133284" y="32452"/>
                </a:lnTo>
                <a:lnTo>
                  <a:pt x="183433" y="11733"/>
                </a:lnTo>
                <a:lnTo>
                  <a:pt x="240151" y="1307"/>
                </a:lnTo>
                <a:lnTo>
                  <a:pt x="270891" y="0"/>
                </a:lnTo>
                <a:close/>
              </a:path>
            </a:pathLst>
          </a:custGeom>
          <a:ln w="10668">
            <a:solidFill>
              <a:srgbClr val="4579B8"/>
            </a:solidFill>
          </a:ln>
        </p:spPr>
        <p:txBody>
          <a:bodyPr wrap="square" lIns="0" tIns="0" rIns="0" bIns="0" rtlCol="0"/>
          <a:lstStyle/>
          <a:p>
            <a:endParaRPr/>
          </a:p>
        </p:txBody>
      </p:sp>
      <p:sp>
        <p:nvSpPr>
          <p:cNvPr id="18" name="object 18"/>
          <p:cNvSpPr/>
          <p:nvPr/>
        </p:nvSpPr>
        <p:spPr>
          <a:xfrm>
            <a:off x="5364226" y="531241"/>
            <a:ext cx="223774" cy="229108"/>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5212969" y="416813"/>
            <a:ext cx="571500" cy="774065"/>
          </a:xfrm>
          <a:custGeom>
            <a:avLst/>
            <a:gdLst/>
            <a:ahLst/>
            <a:cxnLst/>
            <a:rect l="l" t="t" r="r" b="b"/>
            <a:pathLst>
              <a:path w="571500" h="774065">
                <a:moveTo>
                  <a:pt x="46481" y="0"/>
                </a:moveTo>
                <a:lnTo>
                  <a:pt x="245871" y="0"/>
                </a:lnTo>
                <a:lnTo>
                  <a:pt x="260423" y="73"/>
                </a:lnTo>
                <a:lnTo>
                  <a:pt x="305504" y="1887"/>
                </a:lnTo>
                <a:lnTo>
                  <a:pt x="354264" y="8098"/>
                </a:lnTo>
                <a:lnTo>
                  <a:pt x="396122" y="19389"/>
                </a:lnTo>
                <a:lnTo>
                  <a:pt x="433171" y="35490"/>
                </a:lnTo>
                <a:lnTo>
                  <a:pt x="478408" y="68834"/>
                </a:lnTo>
                <a:lnTo>
                  <a:pt x="510359" y="113053"/>
                </a:lnTo>
                <a:lnTo>
                  <a:pt x="528192" y="168179"/>
                </a:lnTo>
                <a:lnTo>
                  <a:pt x="531621" y="211327"/>
                </a:lnTo>
                <a:lnTo>
                  <a:pt x="531004" y="230308"/>
                </a:lnTo>
                <a:lnTo>
                  <a:pt x="521842" y="281939"/>
                </a:lnTo>
                <a:lnTo>
                  <a:pt x="501947" y="325856"/>
                </a:lnTo>
                <a:lnTo>
                  <a:pt x="471693" y="362172"/>
                </a:lnTo>
                <a:lnTo>
                  <a:pt x="431418" y="391056"/>
                </a:lnTo>
                <a:lnTo>
                  <a:pt x="382269" y="411988"/>
                </a:lnTo>
                <a:lnTo>
                  <a:pt x="390723" y="416393"/>
                </a:lnTo>
                <a:lnTo>
                  <a:pt x="422155" y="438491"/>
                </a:lnTo>
                <a:lnTo>
                  <a:pt x="449822" y="469903"/>
                </a:lnTo>
                <a:lnTo>
                  <a:pt x="474456" y="511067"/>
                </a:lnTo>
                <a:lnTo>
                  <a:pt x="491743" y="548894"/>
                </a:lnTo>
                <a:lnTo>
                  <a:pt x="556640" y="700786"/>
                </a:lnTo>
                <a:lnTo>
                  <a:pt x="570483" y="740663"/>
                </a:lnTo>
                <a:lnTo>
                  <a:pt x="571500" y="746125"/>
                </a:lnTo>
                <a:lnTo>
                  <a:pt x="571500" y="750188"/>
                </a:lnTo>
                <a:lnTo>
                  <a:pt x="571500" y="754507"/>
                </a:lnTo>
                <a:lnTo>
                  <a:pt x="531621" y="772795"/>
                </a:lnTo>
                <a:lnTo>
                  <a:pt x="484631" y="773938"/>
                </a:lnTo>
                <a:lnTo>
                  <a:pt x="472775" y="773866"/>
                </a:lnTo>
                <a:lnTo>
                  <a:pt x="426973" y="770509"/>
                </a:lnTo>
                <a:lnTo>
                  <a:pt x="409066" y="759968"/>
                </a:lnTo>
                <a:lnTo>
                  <a:pt x="406653" y="756538"/>
                </a:lnTo>
                <a:lnTo>
                  <a:pt x="404621" y="752475"/>
                </a:lnTo>
                <a:lnTo>
                  <a:pt x="403097" y="747776"/>
                </a:lnTo>
                <a:lnTo>
                  <a:pt x="334009" y="575690"/>
                </a:lnTo>
                <a:lnTo>
                  <a:pt x="315579" y="535614"/>
                </a:lnTo>
                <a:lnTo>
                  <a:pt x="290230" y="494174"/>
                </a:lnTo>
                <a:lnTo>
                  <a:pt x="258687" y="467528"/>
                </a:lnTo>
                <a:lnTo>
                  <a:pt x="217531" y="455918"/>
                </a:lnTo>
                <a:lnTo>
                  <a:pt x="205358" y="455422"/>
                </a:lnTo>
                <a:lnTo>
                  <a:pt x="156590" y="455422"/>
                </a:lnTo>
                <a:lnTo>
                  <a:pt x="156590" y="748919"/>
                </a:lnTo>
                <a:lnTo>
                  <a:pt x="156590" y="752856"/>
                </a:lnTo>
                <a:lnTo>
                  <a:pt x="116077" y="772160"/>
                </a:lnTo>
                <a:lnTo>
                  <a:pt x="77977" y="773938"/>
                </a:lnTo>
                <a:lnTo>
                  <a:pt x="67173" y="773820"/>
                </a:lnTo>
                <a:lnTo>
                  <a:pt x="22097" y="769365"/>
                </a:lnTo>
                <a:lnTo>
                  <a:pt x="0" y="752856"/>
                </a:lnTo>
                <a:lnTo>
                  <a:pt x="0" y="748919"/>
                </a:lnTo>
                <a:lnTo>
                  <a:pt x="0" y="49402"/>
                </a:lnTo>
                <a:lnTo>
                  <a:pt x="13461" y="11684"/>
                </a:lnTo>
                <a:lnTo>
                  <a:pt x="37054" y="736"/>
                </a:lnTo>
                <a:lnTo>
                  <a:pt x="46481" y="0"/>
                </a:lnTo>
                <a:close/>
              </a:path>
            </a:pathLst>
          </a:custGeom>
          <a:ln w="10668">
            <a:solidFill>
              <a:srgbClr val="4579B8"/>
            </a:solidFill>
          </a:ln>
        </p:spPr>
        <p:txBody>
          <a:bodyPr wrap="square" lIns="0" tIns="0" rIns="0" bIns="0" rtlCol="0"/>
          <a:lstStyle/>
          <a:p>
            <a:endParaRPr/>
          </a:p>
        </p:txBody>
      </p:sp>
      <p:sp>
        <p:nvSpPr>
          <p:cNvPr id="20" name="object 20"/>
          <p:cNvSpPr/>
          <p:nvPr/>
        </p:nvSpPr>
        <p:spPr>
          <a:xfrm>
            <a:off x="5873241" y="373379"/>
            <a:ext cx="183261" cy="167894"/>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0" y="1383790"/>
            <a:ext cx="9144000" cy="547420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428990" cy="5574030"/>
          </a:xfrm>
          <a:prstGeom prst="rect">
            <a:avLst/>
          </a:prstGeom>
        </p:spPr>
        <p:txBody>
          <a:bodyPr vert="horz" wrap="square" lIns="0" tIns="12065" rIns="0" bIns="0" rtlCol="0">
            <a:spAutoFit/>
          </a:bodyPr>
          <a:lstStyle/>
          <a:p>
            <a:pPr marL="3670935" marR="2809875" algn="ctr">
              <a:lnSpc>
                <a:spcPct val="100000"/>
              </a:lnSpc>
              <a:spcBef>
                <a:spcPts val="95"/>
              </a:spcBef>
            </a:pPr>
            <a:r>
              <a:rPr sz="2800" b="1" u="heavy" spc="-160" dirty="0">
                <a:uFill>
                  <a:solidFill>
                    <a:srgbClr val="000000"/>
                  </a:solidFill>
                </a:uFill>
                <a:latin typeface="Trebuchet MS"/>
                <a:cs typeface="Trebuchet MS"/>
              </a:rPr>
              <a:t>Krishna</a:t>
            </a:r>
            <a:r>
              <a:rPr sz="2800" b="1" u="heavy" spc="-285" dirty="0">
                <a:uFill>
                  <a:solidFill>
                    <a:srgbClr val="000000"/>
                  </a:solidFill>
                </a:uFill>
                <a:latin typeface="Trebuchet MS"/>
                <a:cs typeface="Trebuchet MS"/>
              </a:rPr>
              <a:t> </a:t>
            </a:r>
            <a:r>
              <a:rPr sz="2800" b="1" u="heavy" spc="-180" dirty="0">
                <a:uFill>
                  <a:solidFill>
                    <a:srgbClr val="000000"/>
                  </a:solidFill>
                </a:uFill>
                <a:latin typeface="Trebuchet MS"/>
                <a:cs typeface="Trebuchet MS"/>
              </a:rPr>
              <a:t>River </a:t>
            </a:r>
            <a:r>
              <a:rPr sz="2800" b="1" spc="-180"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80" dirty="0">
                <a:uFill>
                  <a:solidFill>
                    <a:srgbClr val="000000"/>
                  </a:solidFill>
                </a:uFill>
                <a:latin typeface="Trebuchet MS"/>
                <a:cs typeface="Trebuchet MS"/>
              </a:rPr>
              <a:t> </a:t>
            </a:r>
            <a:r>
              <a:rPr sz="2800" b="1" u="heavy" spc="-120" dirty="0">
                <a:uFill>
                  <a:solidFill>
                    <a:srgbClr val="000000"/>
                  </a:solidFill>
                </a:uFill>
                <a:latin typeface="Trebuchet MS"/>
                <a:cs typeface="Trebuchet MS"/>
              </a:rPr>
              <a:t>India</a:t>
            </a:r>
            <a:endParaRPr sz="2800">
              <a:latin typeface="Trebuchet MS"/>
              <a:cs typeface="Trebuchet MS"/>
            </a:endParaRPr>
          </a:p>
          <a:p>
            <a:pPr marL="12700" marR="5080">
              <a:lnSpc>
                <a:spcPct val="100000"/>
              </a:lnSpc>
              <a:spcBef>
                <a:spcPts val="5"/>
              </a:spcBef>
            </a:pPr>
            <a:r>
              <a:rPr sz="2800" spc="-204" dirty="0">
                <a:latin typeface="Arial"/>
                <a:cs typeface="Arial"/>
              </a:rPr>
              <a:t>The </a:t>
            </a:r>
            <a:r>
              <a:rPr sz="2800" spc="-165" dirty="0">
                <a:latin typeface="Arial"/>
                <a:cs typeface="Arial"/>
              </a:rPr>
              <a:t>Krishna </a:t>
            </a:r>
            <a:r>
              <a:rPr sz="2800" spc="-155" dirty="0">
                <a:latin typeface="Arial"/>
                <a:cs typeface="Arial"/>
              </a:rPr>
              <a:t>River </a:t>
            </a:r>
            <a:r>
              <a:rPr sz="2800" spc="-145" dirty="0">
                <a:latin typeface="Arial"/>
                <a:cs typeface="Arial"/>
              </a:rPr>
              <a:t>is </a:t>
            </a:r>
            <a:r>
              <a:rPr sz="2800" spc="-35" dirty="0">
                <a:latin typeface="Arial"/>
                <a:cs typeface="Arial"/>
              </a:rPr>
              <a:t>the </a:t>
            </a:r>
            <a:r>
              <a:rPr sz="2800" spc="-15" dirty="0">
                <a:latin typeface="Arial"/>
                <a:cs typeface="Arial"/>
              </a:rPr>
              <a:t>fourth </a:t>
            </a:r>
            <a:r>
              <a:rPr sz="2800" spc="-114" dirty="0">
                <a:latin typeface="Arial"/>
                <a:cs typeface="Arial"/>
              </a:rPr>
              <a:t>longest </a:t>
            </a:r>
            <a:r>
              <a:rPr sz="2800" spc="-50" dirty="0">
                <a:latin typeface="Arial"/>
                <a:cs typeface="Arial"/>
              </a:rPr>
              <a:t>river </a:t>
            </a:r>
            <a:r>
              <a:rPr sz="2800" spc="-80" dirty="0">
                <a:latin typeface="Arial"/>
                <a:cs typeface="Arial"/>
              </a:rPr>
              <a:t>which </a:t>
            </a:r>
            <a:r>
              <a:rPr sz="2800" spc="-75" dirty="0">
                <a:latin typeface="Arial"/>
                <a:cs typeface="Arial"/>
              </a:rPr>
              <a:t>flows  </a:t>
            </a:r>
            <a:r>
              <a:rPr sz="2800" spc="-50" dirty="0">
                <a:latin typeface="Arial"/>
                <a:cs typeface="Arial"/>
              </a:rPr>
              <a:t>entirely </a:t>
            </a:r>
            <a:r>
              <a:rPr sz="2800" spc="-35" dirty="0">
                <a:latin typeface="Arial"/>
                <a:cs typeface="Arial"/>
              </a:rPr>
              <a:t>in </a:t>
            </a:r>
            <a:r>
              <a:rPr sz="2800" spc="-95" dirty="0">
                <a:latin typeface="Arial"/>
                <a:cs typeface="Arial"/>
              </a:rPr>
              <a:t>India, </a:t>
            </a:r>
            <a:r>
              <a:rPr sz="2800" spc="-30" dirty="0">
                <a:latin typeface="Arial"/>
                <a:cs typeface="Arial"/>
              </a:rPr>
              <a:t>after </a:t>
            </a:r>
            <a:r>
              <a:rPr sz="2800" spc="-35" dirty="0">
                <a:latin typeface="Arial"/>
                <a:cs typeface="Arial"/>
              </a:rPr>
              <a:t>the </a:t>
            </a:r>
            <a:r>
              <a:rPr sz="2800" spc="-220" dirty="0">
                <a:latin typeface="Arial"/>
                <a:cs typeface="Arial"/>
              </a:rPr>
              <a:t>Ganges, </a:t>
            </a:r>
            <a:r>
              <a:rPr sz="2800" spc="-150" dirty="0">
                <a:latin typeface="Arial"/>
                <a:cs typeface="Arial"/>
              </a:rPr>
              <a:t>Godavari </a:t>
            </a:r>
            <a:r>
              <a:rPr sz="2800" spc="-135" dirty="0">
                <a:latin typeface="Arial"/>
                <a:cs typeface="Arial"/>
              </a:rPr>
              <a:t>and</a:t>
            </a:r>
            <a:r>
              <a:rPr sz="2800" spc="-515" dirty="0">
                <a:latin typeface="Arial"/>
                <a:cs typeface="Arial"/>
              </a:rPr>
              <a:t> </a:t>
            </a:r>
            <a:r>
              <a:rPr sz="2800" spc="-140" dirty="0">
                <a:latin typeface="Arial"/>
                <a:cs typeface="Arial"/>
              </a:rPr>
              <a:t>Narmada.  </a:t>
            </a:r>
            <a:r>
              <a:rPr sz="2800" spc="-204" dirty="0">
                <a:latin typeface="Arial"/>
                <a:cs typeface="Arial"/>
              </a:rPr>
              <a:t>The </a:t>
            </a:r>
            <a:r>
              <a:rPr sz="2800" spc="-50" dirty="0">
                <a:latin typeface="Arial"/>
                <a:cs typeface="Arial"/>
              </a:rPr>
              <a:t>river </a:t>
            </a:r>
            <a:r>
              <a:rPr sz="2800" spc="-150" dirty="0">
                <a:latin typeface="Arial"/>
                <a:cs typeface="Arial"/>
              </a:rPr>
              <a:t>is </a:t>
            </a:r>
            <a:r>
              <a:rPr sz="2800" spc="-95" dirty="0">
                <a:latin typeface="Arial"/>
                <a:cs typeface="Arial"/>
              </a:rPr>
              <a:t>almost </a:t>
            </a:r>
            <a:r>
              <a:rPr sz="2800" spc="-130" dirty="0">
                <a:latin typeface="Arial"/>
                <a:cs typeface="Arial"/>
              </a:rPr>
              <a:t>1,300 </a:t>
            </a:r>
            <a:r>
              <a:rPr sz="2800" spc="-80" dirty="0">
                <a:latin typeface="Arial"/>
                <a:cs typeface="Arial"/>
              </a:rPr>
              <a:t>kilometres </a:t>
            </a:r>
            <a:r>
              <a:rPr sz="2800" spc="-95" dirty="0">
                <a:latin typeface="Arial"/>
                <a:cs typeface="Arial"/>
              </a:rPr>
              <a:t>long. </a:t>
            </a:r>
            <a:r>
              <a:rPr sz="2800" spc="-204" dirty="0">
                <a:latin typeface="Arial"/>
                <a:cs typeface="Arial"/>
              </a:rPr>
              <a:t>The </a:t>
            </a:r>
            <a:r>
              <a:rPr sz="2800" spc="-50" dirty="0">
                <a:latin typeface="Arial"/>
                <a:cs typeface="Arial"/>
              </a:rPr>
              <a:t>river </a:t>
            </a:r>
            <a:r>
              <a:rPr sz="2800" spc="-150" dirty="0">
                <a:latin typeface="Arial"/>
                <a:cs typeface="Arial"/>
              </a:rPr>
              <a:t>is also  </a:t>
            </a:r>
            <a:r>
              <a:rPr sz="2800" spc="-114" dirty="0">
                <a:latin typeface="Arial"/>
                <a:cs typeface="Arial"/>
              </a:rPr>
              <a:t>called</a:t>
            </a:r>
            <a:r>
              <a:rPr sz="2800" spc="-150" dirty="0">
                <a:latin typeface="Arial"/>
                <a:cs typeface="Arial"/>
              </a:rPr>
              <a:t> </a:t>
            </a:r>
            <a:r>
              <a:rPr sz="2800" spc="-140" dirty="0">
                <a:latin typeface="Arial"/>
                <a:cs typeface="Arial"/>
              </a:rPr>
              <a:t>Krishnaveni.</a:t>
            </a:r>
            <a:endParaRPr sz="2800">
              <a:latin typeface="Arial"/>
              <a:cs typeface="Arial"/>
            </a:endParaRPr>
          </a:p>
          <a:p>
            <a:pPr marL="12700" marR="4917440">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0" dirty="0">
                <a:latin typeface="Arial"/>
                <a:cs typeface="Arial"/>
              </a:rPr>
              <a:t>1,400 </a:t>
            </a:r>
            <a:r>
              <a:rPr sz="2800" spc="-114" dirty="0">
                <a:latin typeface="Arial"/>
                <a:cs typeface="Arial"/>
              </a:rPr>
              <a:t>km  </a:t>
            </a:r>
            <a:r>
              <a:rPr sz="2800" b="1" u="heavy" spc="-190" dirty="0">
                <a:solidFill>
                  <a:srgbClr val="0000FF"/>
                </a:solidFill>
                <a:uFill>
                  <a:solidFill>
                    <a:srgbClr val="0000FF"/>
                  </a:solidFill>
                </a:uFill>
                <a:latin typeface="Trebuchet MS"/>
                <a:cs typeface="Trebuchet MS"/>
                <a:hlinkClick r:id="rId3"/>
              </a:rPr>
              <a:t>Source</a:t>
            </a:r>
            <a:r>
              <a:rPr sz="2800" b="1" spc="-190" dirty="0">
                <a:latin typeface="Trebuchet MS"/>
                <a:cs typeface="Trebuchet MS"/>
              </a:rPr>
              <a:t>:</a:t>
            </a:r>
            <a:r>
              <a:rPr sz="2800" b="1" spc="-235" dirty="0">
                <a:latin typeface="Trebuchet MS"/>
                <a:cs typeface="Trebuchet MS"/>
              </a:rPr>
              <a:t> </a:t>
            </a:r>
            <a:r>
              <a:rPr sz="2800" u="heavy" spc="-125" dirty="0">
                <a:solidFill>
                  <a:srgbClr val="0000FF"/>
                </a:solidFill>
                <a:uFill>
                  <a:solidFill>
                    <a:srgbClr val="0000FF"/>
                  </a:solidFill>
                </a:uFill>
                <a:latin typeface="Arial"/>
                <a:cs typeface="Arial"/>
                <a:hlinkClick r:id="rId4"/>
              </a:rPr>
              <a:t>Mahabaleshwar </a:t>
            </a:r>
            <a:r>
              <a:rPr sz="2800" spc="-125" dirty="0">
                <a:solidFill>
                  <a:srgbClr val="0000FF"/>
                </a:solidFill>
                <a:latin typeface="Arial"/>
                <a:cs typeface="Arial"/>
              </a:rPr>
              <a:t> </a:t>
            </a:r>
            <a:r>
              <a:rPr sz="2800" b="1" u="heavy" spc="-180" dirty="0">
                <a:solidFill>
                  <a:srgbClr val="0000FF"/>
                </a:solidFill>
                <a:uFill>
                  <a:solidFill>
                    <a:srgbClr val="0000FF"/>
                  </a:solidFill>
                </a:uFill>
                <a:latin typeface="Trebuchet MS"/>
                <a:cs typeface="Trebuchet MS"/>
                <a:hlinkClick r:id="rId5"/>
              </a:rPr>
              <a:t>Country</a:t>
            </a:r>
            <a:r>
              <a:rPr sz="2800" b="1" spc="-180" dirty="0">
                <a:latin typeface="Trebuchet MS"/>
                <a:cs typeface="Trebuchet MS"/>
              </a:rPr>
              <a:t>:</a:t>
            </a:r>
            <a:r>
              <a:rPr sz="2800" b="1" spc="-185" dirty="0">
                <a:latin typeface="Trebuchet MS"/>
                <a:cs typeface="Trebuchet MS"/>
              </a:rPr>
              <a:t> </a:t>
            </a:r>
            <a:r>
              <a:rPr sz="2800" u="heavy" spc="-95" dirty="0">
                <a:solidFill>
                  <a:srgbClr val="0000FF"/>
                </a:solidFill>
                <a:uFill>
                  <a:solidFill>
                    <a:srgbClr val="0000FF"/>
                  </a:solidFill>
                </a:uFill>
                <a:latin typeface="Arial"/>
                <a:cs typeface="Arial"/>
                <a:hlinkClick r:id="rId6"/>
              </a:rPr>
              <a:t>India</a:t>
            </a:r>
            <a:endParaRPr sz="2800">
              <a:latin typeface="Arial"/>
              <a:cs typeface="Arial"/>
            </a:endParaRPr>
          </a:p>
          <a:p>
            <a:pPr marL="12700" marR="2583815">
              <a:lnSpc>
                <a:spcPct val="100000"/>
              </a:lnSpc>
              <a:spcBef>
                <a:spcPts val="5"/>
              </a:spcBef>
            </a:pPr>
            <a:r>
              <a:rPr sz="2800" b="1" u="heavy" spc="-80" dirty="0">
                <a:solidFill>
                  <a:srgbClr val="0000FF"/>
                </a:solidFill>
                <a:uFill>
                  <a:solidFill>
                    <a:srgbClr val="0000FF"/>
                  </a:solidFill>
                </a:uFill>
                <a:latin typeface="Trebuchet MS"/>
                <a:cs typeface="Trebuchet MS"/>
                <a:hlinkClick r:id="rId7"/>
              </a:rPr>
              <a:t>Mouths</a:t>
            </a:r>
            <a:r>
              <a:rPr sz="2800" b="1" spc="-80" dirty="0">
                <a:latin typeface="Trebuchet MS"/>
                <a:cs typeface="Trebuchet MS"/>
              </a:rPr>
              <a:t>: </a:t>
            </a:r>
            <a:r>
              <a:rPr sz="2800" u="heavy" spc="-155" dirty="0">
                <a:solidFill>
                  <a:srgbClr val="0000FF"/>
                </a:solidFill>
                <a:uFill>
                  <a:solidFill>
                    <a:srgbClr val="0000FF"/>
                  </a:solidFill>
                </a:uFill>
                <a:latin typeface="Arial"/>
                <a:cs typeface="Arial"/>
                <a:hlinkClick r:id="rId8"/>
              </a:rPr>
              <a:t>Hamsaladeevi</a:t>
            </a:r>
            <a:r>
              <a:rPr sz="2800" spc="-155" dirty="0">
                <a:latin typeface="Arial"/>
                <a:cs typeface="Arial"/>
              </a:rPr>
              <a:t>, </a:t>
            </a:r>
            <a:r>
              <a:rPr sz="2800" u="heavy" spc="-250" dirty="0">
                <a:solidFill>
                  <a:srgbClr val="0000FF"/>
                </a:solidFill>
                <a:uFill>
                  <a:solidFill>
                    <a:srgbClr val="0000FF"/>
                  </a:solidFill>
                </a:uFill>
                <a:latin typeface="Arial"/>
                <a:cs typeface="Arial"/>
                <a:hlinkClick r:id="rId9"/>
              </a:rPr>
              <a:t>Bay </a:t>
            </a:r>
            <a:r>
              <a:rPr sz="2800" u="heavy" spc="-10" dirty="0">
                <a:solidFill>
                  <a:srgbClr val="0000FF"/>
                </a:solidFill>
                <a:uFill>
                  <a:solidFill>
                    <a:srgbClr val="0000FF"/>
                  </a:solidFill>
                </a:uFill>
                <a:latin typeface="Arial"/>
                <a:cs typeface="Arial"/>
                <a:hlinkClick r:id="rId9"/>
              </a:rPr>
              <a:t>of </a:t>
            </a:r>
            <a:r>
              <a:rPr sz="2800" u="heavy" spc="-185" dirty="0">
                <a:solidFill>
                  <a:srgbClr val="0000FF"/>
                </a:solidFill>
                <a:uFill>
                  <a:solidFill>
                    <a:srgbClr val="0000FF"/>
                  </a:solidFill>
                </a:uFill>
                <a:latin typeface="Arial"/>
                <a:cs typeface="Arial"/>
                <a:hlinkClick r:id="rId9"/>
              </a:rPr>
              <a:t>Bengal </a:t>
            </a:r>
            <a:r>
              <a:rPr sz="2800" spc="-185" dirty="0">
                <a:solidFill>
                  <a:srgbClr val="0000FF"/>
                </a:solidFill>
                <a:latin typeface="Arial"/>
                <a:cs typeface="Arial"/>
              </a:rPr>
              <a:t> </a:t>
            </a:r>
            <a:r>
              <a:rPr sz="2800" b="1" u="heavy" spc="-180" dirty="0">
                <a:solidFill>
                  <a:srgbClr val="0000FF"/>
                </a:solidFill>
                <a:uFill>
                  <a:solidFill>
                    <a:srgbClr val="0000FF"/>
                  </a:solidFill>
                </a:uFill>
                <a:latin typeface="Trebuchet MS"/>
                <a:cs typeface="Trebuchet MS"/>
                <a:hlinkClick r:id="rId10"/>
              </a:rPr>
              <a:t>Cities</a:t>
            </a:r>
            <a:r>
              <a:rPr sz="2800" b="1" spc="-180" dirty="0">
                <a:latin typeface="Trebuchet MS"/>
                <a:cs typeface="Trebuchet MS"/>
              </a:rPr>
              <a:t>: </a:t>
            </a:r>
            <a:r>
              <a:rPr sz="2800" u="heavy" spc="-145" dirty="0">
                <a:solidFill>
                  <a:srgbClr val="0000FF"/>
                </a:solidFill>
                <a:uFill>
                  <a:solidFill>
                    <a:srgbClr val="0000FF"/>
                  </a:solidFill>
                </a:uFill>
                <a:latin typeface="Arial"/>
                <a:cs typeface="Arial"/>
                <a:hlinkClick r:id="rId11"/>
              </a:rPr>
              <a:t>Vijayawada</a:t>
            </a:r>
            <a:r>
              <a:rPr sz="2800" spc="-145" dirty="0">
                <a:latin typeface="Arial"/>
                <a:cs typeface="Arial"/>
              </a:rPr>
              <a:t>, </a:t>
            </a:r>
            <a:r>
              <a:rPr sz="2800" u="heavy" spc="-155" dirty="0">
                <a:solidFill>
                  <a:srgbClr val="0000FF"/>
                </a:solidFill>
                <a:uFill>
                  <a:solidFill>
                    <a:srgbClr val="0000FF"/>
                  </a:solidFill>
                </a:uFill>
                <a:latin typeface="Arial"/>
                <a:cs typeface="Arial"/>
                <a:hlinkClick r:id="rId12"/>
              </a:rPr>
              <a:t>Hamsaladeevi</a:t>
            </a:r>
            <a:r>
              <a:rPr sz="2800" spc="-155" dirty="0">
                <a:latin typeface="Arial"/>
                <a:cs typeface="Arial"/>
              </a:rPr>
              <a:t>, </a:t>
            </a:r>
            <a:r>
              <a:rPr sz="2800" u="heavy" spc="-190" dirty="0">
                <a:solidFill>
                  <a:srgbClr val="0000FF"/>
                </a:solidFill>
                <a:uFill>
                  <a:solidFill>
                    <a:srgbClr val="0000FF"/>
                  </a:solidFill>
                </a:uFill>
                <a:latin typeface="Arial"/>
                <a:cs typeface="Arial"/>
                <a:hlinkClick r:id="rId13"/>
              </a:rPr>
              <a:t>Sangli </a:t>
            </a:r>
            <a:r>
              <a:rPr sz="2800" spc="-190" dirty="0">
                <a:solidFill>
                  <a:srgbClr val="0000FF"/>
                </a:solidFill>
                <a:latin typeface="Arial"/>
                <a:cs typeface="Arial"/>
              </a:rPr>
              <a:t> </a:t>
            </a:r>
            <a:r>
              <a:rPr sz="2800" b="1" u="heavy" spc="-160" dirty="0">
                <a:solidFill>
                  <a:srgbClr val="0000FF"/>
                </a:solidFill>
                <a:uFill>
                  <a:solidFill>
                    <a:srgbClr val="0000FF"/>
                  </a:solidFill>
                </a:uFill>
                <a:latin typeface="Trebuchet MS"/>
                <a:cs typeface="Trebuchet MS"/>
                <a:hlinkClick r:id="rId14"/>
              </a:rPr>
              <a:t>Bridges</a:t>
            </a:r>
            <a:r>
              <a:rPr sz="2800" b="1" spc="-160" dirty="0">
                <a:latin typeface="Trebuchet MS"/>
                <a:cs typeface="Trebuchet MS"/>
              </a:rPr>
              <a:t>: </a:t>
            </a:r>
            <a:r>
              <a:rPr sz="2800" u="heavy" spc="-150" dirty="0">
                <a:solidFill>
                  <a:srgbClr val="0000FF"/>
                </a:solidFill>
                <a:uFill>
                  <a:solidFill>
                    <a:srgbClr val="0000FF"/>
                  </a:solidFill>
                </a:uFill>
                <a:latin typeface="Arial"/>
                <a:cs typeface="Arial"/>
                <a:hlinkClick r:id="rId15"/>
              </a:rPr>
              <a:t>Penumudi–Puligadda </a:t>
            </a:r>
            <a:r>
              <a:rPr sz="2800" u="heavy" spc="-140" dirty="0">
                <a:solidFill>
                  <a:srgbClr val="0000FF"/>
                </a:solidFill>
                <a:uFill>
                  <a:solidFill>
                    <a:srgbClr val="0000FF"/>
                  </a:solidFill>
                </a:uFill>
                <a:latin typeface="Arial"/>
                <a:cs typeface="Arial"/>
                <a:hlinkClick r:id="rId15"/>
              </a:rPr>
              <a:t>Bridge </a:t>
            </a:r>
            <a:r>
              <a:rPr sz="2800" spc="-140" dirty="0">
                <a:solidFill>
                  <a:srgbClr val="0000FF"/>
                </a:solidFill>
                <a:latin typeface="Arial"/>
                <a:cs typeface="Arial"/>
              </a:rPr>
              <a:t> </a:t>
            </a:r>
            <a:r>
              <a:rPr sz="2800" b="1" u="heavy" spc="-130" dirty="0">
                <a:solidFill>
                  <a:srgbClr val="0000FF"/>
                </a:solidFill>
                <a:uFill>
                  <a:solidFill>
                    <a:srgbClr val="0000FF"/>
                  </a:solidFill>
                </a:uFill>
                <a:latin typeface="Trebuchet MS"/>
                <a:cs typeface="Trebuchet MS"/>
                <a:hlinkClick r:id="rId16"/>
              </a:rPr>
              <a:t>Islands</a:t>
            </a:r>
            <a:r>
              <a:rPr sz="2800" b="1" spc="-130" dirty="0">
                <a:latin typeface="Trebuchet MS"/>
                <a:cs typeface="Trebuchet MS"/>
              </a:rPr>
              <a:t>: </a:t>
            </a:r>
            <a:r>
              <a:rPr sz="2800" u="heavy" spc="-170" dirty="0">
                <a:solidFill>
                  <a:srgbClr val="0000FF"/>
                </a:solidFill>
                <a:uFill>
                  <a:solidFill>
                    <a:srgbClr val="0000FF"/>
                  </a:solidFill>
                </a:uFill>
                <a:latin typeface="Arial"/>
                <a:cs typeface="Arial"/>
                <a:hlinkClick r:id="rId17"/>
              </a:rPr>
              <a:t>Bhavani </a:t>
            </a:r>
            <a:r>
              <a:rPr sz="2800" u="heavy" spc="-120" dirty="0">
                <a:solidFill>
                  <a:srgbClr val="0000FF"/>
                </a:solidFill>
                <a:uFill>
                  <a:solidFill>
                    <a:srgbClr val="0000FF"/>
                  </a:solidFill>
                </a:uFill>
                <a:latin typeface="Arial"/>
                <a:cs typeface="Arial"/>
                <a:hlinkClick r:id="rId17"/>
              </a:rPr>
              <a:t>Island,</a:t>
            </a:r>
            <a:r>
              <a:rPr sz="2800" u="heavy" spc="-180" dirty="0">
                <a:solidFill>
                  <a:srgbClr val="0000FF"/>
                </a:solidFill>
                <a:uFill>
                  <a:solidFill>
                    <a:srgbClr val="0000FF"/>
                  </a:solidFill>
                </a:uFill>
                <a:latin typeface="Arial"/>
                <a:cs typeface="Arial"/>
                <a:hlinkClick r:id="rId17"/>
              </a:rPr>
              <a:t> </a:t>
            </a:r>
            <a:r>
              <a:rPr sz="2800" u="heavy" spc="-150" dirty="0">
                <a:solidFill>
                  <a:srgbClr val="0000FF"/>
                </a:solidFill>
                <a:uFill>
                  <a:solidFill>
                    <a:srgbClr val="0000FF"/>
                  </a:solidFill>
                </a:uFill>
                <a:latin typeface="Arial"/>
                <a:cs typeface="Arial"/>
                <a:hlinkClick r:id="rId17"/>
              </a:rPr>
              <a:t>Vijayawada</a:t>
            </a:r>
            <a:endParaRPr sz="2800">
              <a:latin typeface="Arial"/>
              <a:cs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5" name="Rectangle 4"/>
          <p:cNvSpPr/>
          <p:nvPr/>
        </p:nvSpPr>
        <p:spPr>
          <a:xfrm>
            <a:off x="817993" y="2967335"/>
            <a:ext cx="7508017" cy="1200329"/>
          </a:xfrm>
          <a:prstGeom prst="rect">
            <a:avLst/>
          </a:prstGeom>
          <a:noFill/>
        </p:spPr>
        <p:txBody>
          <a:bodyPr wrap="none" lIns="91440" tIns="45720" rIns="91440" bIns="45720">
            <a:spAutoFit/>
          </a:bodyPr>
          <a:lstStyle/>
          <a:p>
            <a:pPr algn="ctr"/>
            <a:r>
              <a:rPr lang="en-US" sz="7200" b="1" cap="none" spc="0" dirty="0" smtClean="0">
                <a:ln w="22225">
                  <a:solidFill>
                    <a:schemeClr val="accent2"/>
                  </a:solidFill>
                  <a:prstDash val="solid"/>
                </a:ln>
                <a:solidFill>
                  <a:schemeClr val="accent2">
                    <a:lumMod val="40000"/>
                    <a:lumOff val="60000"/>
                  </a:schemeClr>
                </a:solidFill>
                <a:effectLst/>
              </a:rPr>
              <a:t>West Flowing River</a:t>
            </a:r>
            <a:endParaRPr lang="en-US" sz="72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0810" y="378713"/>
            <a:ext cx="2497749" cy="822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9417" y="702691"/>
            <a:ext cx="234568" cy="1457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64435" y="612140"/>
            <a:ext cx="551180" cy="579120"/>
          </a:xfrm>
          <a:custGeom>
            <a:avLst/>
            <a:gdLst/>
            <a:ahLst/>
            <a:cxnLst/>
            <a:rect l="l" t="t" r="r" b="b"/>
            <a:pathLst>
              <a:path w="551180" h="579119">
                <a:moveTo>
                  <a:pt x="74421" y="0"/>
                </a:moveTo>
                <a:lnTo>
                  <a:pt x="113791" y="1524"/>
                </a:lnTo>
                <a:lnTo>
                  <a:pt x="151891" y="16763"/>
                </a:lnTo>
                <a:lnTo>
                  <a:pt x="276225" y="415544"/>
                </a:lnTo>
                <a:lnTo>
                  <a:pt x="279781" y="430402"/>
                </a:lnTo>
                <a:lnTo>
                  <a:pt x="283463" y="415544"/>
                </a:lnTo>
                <a:lnTo>
                  <a:pt x="402463" y="25526"/>
                </a:lnTo>
                <a:lnTo>
                  <a:pt x="403606" y="20827"/>
                </a:lnTo>
                <a:lnTo>
                  <a:pt x="405511" y="16763"/>
                </a:lnTo>
                <a:lnTo>
                  <a:pt x="408177" y="13335"/>
                </a:lnTo>
                <a:lnTo>
                  <a:pt x="410718" y="10033"/>
                </a:lnTo>
                <a:lnTo>
                  <a:pt x="414781" y="7365"/>
                </a:lnTo>
                <a:lnTo>
                  <a:pt x="420369" y="5587"/>
                </a:lnTo>
                <a:lnTo>
                  <a:pt x="425831" y="3810"/>
                </a:lnTo>
                <a:lnTo>
                  <a:pt x="433324" y="2412"/>
                </a:lnTo>
                <a:lnTo>
                  <a:pt x="479297" y="0"/>
                </a:lnTo>
                <a:lnTo>
                  <a:pt x="489771" y="71"/>
                </a:lnTo>
                <a:lnTo>
                  <a:pt x="531876" y="3301"/>
                </a:lnTo>
                <a:lnTo>
                  <a:pt x="536956" y="5334"/>
                </a:lnTo>
                <a:lnTo>
                  <a:pt x="542163" y="7365"/>
                </a:lnTo>
                <a:lnTo>
                  <a:pt x="545719" y="9779"/>
                </a:lnTo>
                <a:lnTo>
                  <a:pt x="547751" y="12826"/>
                </a:lnTo>
                <a:lnTo>
                  <a:pt x="549656" y="15748"/>
                </a:lnTo>
                <a:lnTo>
                  <a:pt x="550671" y="19176"/>
                </a:lnTo>
                <a:lnTo>
                  <a:pt x="550671" y="23240"/>
                </a:lnTo>
                <a:lnTo>
                  <a:pt x="550671" y="25146"/>
                </a:lnTo>
                <a:lnTo>
                  <a:pt x="550544" y="27559"/>
                </a:lnTo>
                <a:lnTo>
                  <a:pt x="550418" y="30352"/>
                </a:lnTo>
                <a:lnTo>
                  <a:pt x="550163" y="33147"/>
                </a:lnTo>
                <a:lnTo>
                  <a:pt x="549782" y="36195"/>
                </a:lnTo>
                <a:lnTo>
                  <a:pt x="549147" y="39624"/>
                </a:lnTo>
                <a:lnTo>
                  <a:pt x="548639" y="42925"/>
                </a:lnTo>
                <a:lnTo>
                  <a:pt x="383413" y="546481"/>
                </a:lnTo>
                <a:lnTo>
                  <a:pt x="381381" y="553212"/>
                </a:lnTo>
                <a:lnTo>
                  <a:pt x="345043" y="575627"/>
                </a:lnTo>
                <a:lnTo>
                  <a:pt x="304164" y="578326"/>
                </a:lnTo>
                <a:lnTo>
                  <a:pt x="275081" y="578612"/>
                </a:lnTo>
                <a:lnTo>
                  <a:pt x="260006" y="578516"/>
                </a:lnTo>
                <a:lnTo>
                  <a:pt x="214137" y="576260"/>
                </a:lnTo>
                <a:lnTo>
                  <a:pt x="175894" y="562229"/>
                </a:lnTo>
                <a:lnTo>
                  <a:pt x="167894" y="546481"/>
                </a:lnTo>
                <a:lnTo>
                  <a:pt x="8381" y="66039"/>
                </a:lnTo>
                <a:lnTo>
                  <a:pt x="381" y="30987"/>
                </a:lnTo>
                <a:lnTo>
                  <a:pt x="126" y="28194"/>
                </a:lnTo>
                <a:lnTo>
                  <a:pt x="0" y="25526"/>
                </a:lnTo>
                <a:lnTo>
                  <a:pt x="0" y="23240"/>
                </a:lnTo>
                <a:lnTo>
                  <a:pt x="0" y="19176"/>
                </a:lnTo>
                <a:lnTo>
                  <a:pt x="1143" y="15748"/>
                </a:lnTo>
                <a:lnTo>
                  <a:pt x="3301" y="12826"/>
                </a:lnTo>
                <a:lnTo>
                  <a:pt x="5461" y="9779"/>
                </a:lnTo>
                <a:lnTo>
                  <a:pt x="45632" y="642"/>
                </a:lnTo>
                <a:lnTo>
                  <a:pt x="63920" y="71"/>
                </a:lnTo>
                <a:lnTo>
                  <a:pt x="74421" y="0"/>
                </a:lnTo>
                <a:close/>
              </a:path>
            </a:pathLst>
          </a:custGeom>
          <a:ln w="10668">
            <a:solidFill>
              <a:srgbClr val="4579B8"/>
            </a:solidFill>
          </a:ln>
        </p:spPr>
        <p:txBody>
          <a:bodyPr wrap="square" lIns="0" tIns="0" rIns="0" bIns="0" rtlCol="0"/>
          <a:lstStyle/>
          <a:p>
            <a:endParaRPr/>
          </a:p>
        </p:txBody>
      </p:sp>
      <p:sp>
        <p:nvSpPr>
          <p:cNvPr id="5" name="object 5"/>
          <p:cNvSpPr/>
          <p:nvPr/>
        </p:nvSpPr>
        <p:spPr>
          <a:xfrm>
            <a:off x="1727707" y="612140"/>
            <a:ext cx="150495" cy="579120"/>
          </a:xfrm>
          <a:custGeom>
            <a:avLst/>
            <a:gdLst/>
            <a:ahLst/>
            <a:cxnLst/>
            <a:rect l="l" t="t" r="r" b="b"/>
            <a:pathLst>
              <a:path w="150494" h="579119">
                <a:moveTo>
                  <a:pt x="74930" y="0"/>
                </a:moveTo>
                <a:lnTo>
                  <a:pt x="120777" y="2921"/>
                </a:lnTo>
                <a:lnTo>
                  <a:pt x="146431" y="14605"/>
                </a:lnTo>
                <a:lnTo>
                  <a:pt x="148844" y="17525"/>
                </a:lnTo>
                <a:lnTo>
                  <a:pt x="149987" y="20955"/>
                </a:lnTo>
                <a:lnTo>
                  <a:pt x="149987" y="25019"/>
                </a:lnTo>
                <a:lnTo>
                  <a:pt x="149987" y="554863"/>
                </a:lnTo>
                <a:lnTo>
                  <a:pt x="149987" y="558800"/>
                </a:lnTo>
                <a:lnTo>
                  <a:pt x="148844" y="562229"/>
                </a:lnTo>
                <a:lnTo>
                  <a:pt x="146431" y="565276"/>
                </a:lnTo>
                <a:lnTo>
                  <a:pt x="144018" y="568198"/>
                </a:lnTo>
                <a:lnTo>
                  <a:pt x="139954" y="570738"/>
                </a:lnTo>
                <a:lnTo>
                  <a:pt x="134239" y="572643"/>
                </a:lnTo>
                <a:lnTo>
                  <a:pt x="128524" y="574675"/>
                </a:lnTo>
                <a:lnTo>
                  <a:pt x="85480" y="578516"/>
                </a:lnTo>
                <a:lnTo>
                  <a:pt x="74930" y="578612"/>
                </a:lnTo>
                <a:lnTo>
                  <a:pt x="64432" y="578516"/>
                </a:lnTo>
                <a:lnTo>
                  <a:pt x="21462" y="574675"/>
                </a:lnTo>
                <a:lnTo>
                  <a:pt x="15748" y="572643"/>
                </a:lnTo>
                <a:lnTo>
                  <a:pt x="10033" y="570738"/>
                </a:lnTo>
                <a:lnTo>
                  <a:pt x="5968" y="568198"/>
                </a:lnTo>
                <a:lnTo>
                  <a:pt x="3556" y="565276"/>
                </a:lnTo>
                <a:lnTo>
                  <a:pt x="1143" y="562229"/>
                </a:lnTo>
                <a:lnTo>
                  <a:pt x="0" y="558800"/>
                </a:lnTo>
                <a:lnTo>
                  <a:pt x="0" y="554863"/>
                </a:lnTo>
                <a:lnTo>
                  <a:pt x="0" y="25019"/>
                </a:lnTo>
                <a:lnTo>
                  <a:pt x="0" y="20955"/>
                </a:lnTo>
                <a:lnTo>
                  <a:pt x="1143" y="17525"/>
                </a:lnTo>
                <a:lnTo>
                  <a:pt x="3556" y="14605"/>
                </a:lnTo>
                <a:lnTo>
                  <a:pt x="5968" y="11557"/>
                </a:lnTo>
                <a:lnTo>
                  <a:pt x="10033" y="9017"/>
                </a:lnTo>
                <a:lnTo>
                  <a:pt x="15748" y="6858"/>
                </a:lnTo>
                <a:lnTo>
                  <a:pt x="21462" y="4699"/>
                </a:lnTo>
                <a:lnTo>
                  <a:pt x="64432" y="117"/>
                </a:lnTo>
                <a:lnTo>
                  <a:pt x="74930" y="0"/>
                </a:lnTo>
                <a:close/>
              </a:path>
            </a:pathLst>
          </a:custGeom>
          <a:ln w="10668">
            <a:solidFill>
              <a:srgbClr val="4579B8"/>
            </a:solidFill>
          </a:ln>
        </p:spPr>
        <p:txBody>
          <a:bodyPr wrap="square" lIns="0" tIns="0" rIns="0" bIns="0" rtlCol="0"/>
          <a:lstStyle/>
          <a:p>
            <a:endParaRPr/>
          </a:p>
        </p:txBody>
      </p:sp>
      <p:sp>
        <p:nvSpPr>
          <p:cNvPr id="6" name="object 6"/>
          <p:cNvSpPr/>
          <p:nvPr/>
        </p:nvSpPr>
        <p:spPr>
          <a:xfrm>
            <a:off x="3207511" y="601980"/>
            <a:ext cx="341630" cy="589280"/>
          </a:xfrm>
          <a:custGeom>
            <a:avLst/>
            <a:gdLst/>
            <a:ahLst/>
            <a:cxnLst/>
            <a:rect l="l" t="t" r="r" b="b"/>
            <a:pathLst>
              <a:path w="341629" h="589280">
                <a:moveTo>
                  <a:pt x="269113" y="0"/>
                </a:moveTo>
                <a:lnTo>
                  <a:pt x="274192" y="0"/>
                </a:lnTo>
                <a:lnTo>
                  <a:pt x="279780" y="381"/>
                </a:lnTo>
                <a:lnTo>
                  <a:pt x="320801" y="8636"/>
                </a:lnTo>
                <a:lnTo>
                  <a:pt x="325627" y="10414"/>
                </a:lnTo>
                <a:lnTo>
                  <a:pt x="329057" y="12319"/>
                </a:lnTo>
                <a:lnTo>
                  <a:pt x="331215" y="14350"/>
                </a:lnTo>
                <a:lnTo>
                  <a:pt x="333501" y="16256"/>
                </a:lnTo>
                <a:lnTo>
                  <a:pt x="335025" y="18415"/>
                </a:lnTo>
                <a:lnTo>
                  <a:pt x="336041" y="20828"/>
                </a:lnTo>
                <a:lnTo>
                  <a:pt x="337058" y="23241"/>
                </a:lnTo>
                <a:lnTo>
                  <a:pt x="337947" y="26543"/>
                </a:lnTo>
                <a:lnTo>
                  <a:pt x="338709" y="30734"/>
                </a:lnTo>
                <a:lnTo>
                  <a:pt x="339471" y="34798"/>
                </a:lnTo>
                <a:lnTo>
                  <a:pt x="341076" y="73191"/>
                </a:lnTo>
                <a:lnTo>
                  <a:pt x="341122" y="83312"/>
                </a:lnTo>
                <a:lnTo>
                  <a:pt x="341048" y="93577"/>
                </a:lnTo>
                <a:lnTo>
                  <a:pt x="337947" y="134747"/>
                </a:lnTo>
                <a:lnTo>
                  <a:pt x="336296" y="139954"/>
                </a:lnTo>
                <a:lnTo>
                  <a:pt x="334772" y="145034"/>
                </a:lnTo>
                <a:lnTo>
                  <a:pt x="332613" y="148590"/>
                </a:lnTo>
                <a:lnTo>
                  <a:pt x="330073" y="150622"/>
                </a:lnTo>
                <a:lnTo>
                  <a:pt x="327533" y="152654"/>
                </a:lnTo>
                <a:lnTo>
                  <a:pt x="324230" y="153670"/>
                </a:lnTo>
                <a:lnTo>
                  <a:pt x="320293" y="153670"/>
                </a:lnTo>
                <a:lnTo>
                  <a:pt x="317118" y="153670"/>
                </a:lnTo>
                <a:lnTo>
                  <a:pt x="313563" y="152908"/>
                </a:lnTo>
                <a:lnTo>
                  <a:pt x="309499" y="151511"/>
                </a:lnTo>
                <a:lnTo>
                  <a:pt x="305562" y="150114"/>
                </a:lnTo>
                <a:lnTo>
                  <a:pt x="301116" y="148590"/>
                </a:lnTo>
                <a:lnTo>
                  <a:pt x="296163" y="147066"/>
                </a:lnTo>
                <a:lnTo>
                  <a:pt x="291211" y="145415"/>
                </a:lnTo>
                <a:lnTo>
                  <a:pt x="285750" y="144018"/>
                </a:lnTo>
                <a:lnTo>
                  <a:pt x="279780" y="142621"/>
                </a:lnTo>
                <a:lnTo>
                  <a:pt x="273812" y="141224"/>
                </a:lnTo>
                <a:lnTo>
                  <a:pt x="267208" y="140462"/>
                </a:lnTo>
                <a:lnTo>
                  <a:pt x="260096" y="140462"/>
                </a:lnTo>
                <a:lnTo>
                  <a:pt x="253882" y="140791"/>
                </a:lnTo>
                <a:lnTo>
                  <a:pt x="215860" y="156311"/>
                </a:lnTo>
                <a:lnTo>
                  <a:pt x="181228" y="189865"/>
                </a:lnTo>
                <a:lnTo>
                  <a:pt x="158226" y="221386"/>
                </a:lnTo>
                <a:lnTo>
                  <a:pt x="149987" y="233934"/>
                </a:lnTo>
                <a:lnTo>
                  <a:pt x="149987" y="565023"/>
                </a:lnTo>
                <a:lnTo>
                  <a:pt x="149987" y="568960"/>
                </a:lnTo>
                <a:lnTo>
                  <a:pt x="134238" y="582803"/>
                </a:lnTo>
                <a:lnTo>
                  <a:pt x="128397" y="584835"/>
                </a:lnTo>
                <a:lnTo>
                  <a:pt x="85480" y="588676"/>
                </a:lnTo>
                <a:lnTo>
                  <a:pt x="74929" y="588772"/>
                </a:lnTo>
                <a:lnTo>
                  <a:pt x="64432" y="588676"/>
                </a:lnTo>
                <a:lnTo>
                  <a:pt x="21462" y="584835"/>
                </a:lnTo>
                <a:lnTo>
                  <a:pt x="15748" y="582803"/>
                </a:lnTo>
                <a:lnTo>
                  <a:pt x="10032" y="580898"/>
                </a:lnTo>
                <a:lnTo>
                  <a:pt x="5968" y="578358"/>
                </a:lnTo>
                <a:lnTo>
                  <a:pt x="3556" y="575437"/>
                </a:lnTo>
                <a:lnTo>
                  <a:pt x="1143" y="572389"/>
                </a:lnTo>
                <a:lnTo>
                  <a:pt x="0" y="568960"/>
                </a:lnTo>
                <a:lnTo>
                  <a:pt x="0" y="565023"/>
                </a:lnTo>
                <a:lnTo>
                  <a:pt x="0" y="33909"/>
                </a:lnTo>
                <a:lnTo>
                  <a:pt x="0" y="29972"/>
                </a:lnTo>
                <a:lnTo>
                  <a:pt x="1015" y="26543"/>
                </a:lnTo>
                <a:lnTo>
                  <a:pt x="2920" y="23495"/>
                </a:lnTo>
                <a:lnTo>
                  <a:pt x="4952" y="20574"/>
                </a:lnTo>
                <a:lnTo>
                  <a:pt x="8508" y="18034"/>
                </a:lnTo>
                <a:lnTo>
                  <a:pt x="13715" y="16129"/>
                </a:lnTo>
                <a:lnTo>
                  <a:pt x="18795" y="14097"/>
                </a:lnTo>
                <a:lnTo>
                  <a:pt x="64262" y="10160"/>
                </a:lnTo>
                <a:lnTo>
                  <a:pt x="73380" y="10255"/>
                </a:lnTo>
                <a:lnTo>
                  <a:pt x="115188" y="16129"/>
                </a:lnTo>
                <a:lnTo>
                  <a:pt x="119761" y="18034"/>
                </a:lnTo>
                <a:lnTo>
                  <a:pt x="123062" y="20574"/>
                </a:lnTo>
                <a:lnTo>
                  <a:pt x="124967" y="23495"/>
                </a:lnTo>
                <a:lnTo>
                  <a:pt x="127000" y="26543"/>
                </a:lnTo>
                <a:lnTo>
                  <a:pt x="128015" y="29972"/>
                </a:lnTo>
                <a:lnTo>
                  <a:pt x="128015" y="33909"/>
                </a:lnTo>
                <a:lnTo>
                  <a:pt x="128015" y="100075"/>
                </a:lnTo>
                <a:lnTo>
                  <a:pt x="157876" y="61267"/>
                </a:lnTo>
                <a:lnTo>
                  <a:pt x="185277" y="33575"/>
                </a:lnTo>
                <a:lnTo>
                  <a:pt x="219075" y="10668"/>
                </a:lnTo>
                <a:lnTo>
                  <a:pt x="260750" y="283"/>
                </a:lnTo>
                <a:lnTo>
                  <a:pt x="269113"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2562351" y="601980"/>
            <a:ext cx="521970" cy="599440"/>
          </a:xfrm>
          <a:custGeom>
            <a:avLst/>
            <a:gdLst/>
            <a:ahLst/>
            <a:cxnLst/>
            <a:rect l="l" t="t" r="r" b="b"/>
            <a:pathLst>
              <a:path w="521969" h="599440">
                <a:moveTo>
                  <a:pt x="270891" y="0"/>
                </a:moveTo>
                <a:lnTo>
                  <a:pt x="332724" y="4937"/>
                </a:lnTo>
                <a:lnTo>
                  <a:pt x="384937" y="19685"/>
                </a:lnTo>
                <a:lnTo>
                  <a:pt x="427974" y="43116"/>
                </a:lnTo>
                <a:lnTo>
                  <a:pt x="462534" y="74168"/>
                </a:lnTo>
                <a:lnTo>
                  <a:pt x="488934" y="112188"/>
                </a:lnTo>
                <a:lnTo>
                  <a:pt x="507238" y="156591"/>
                </a:lnTo>
                <a:lnTo>
                  <a:pt x="517921" y="206311"/>
                </a:lnTo>
                <a:lnTo>
                  <a:pt x="521462" y="260223"/>
                </a:lnTo>
                <a:lnTo>
                  <a:pt x="521462" y="283972"/>
                </a:lnTo>
                <a:lnTo>
                  <a:pt x="509270" y="324485"/>
                </a:lnTo>
                <a:lnTo>
                  <a:pt x="475615" y="337566"/>
                </a:lnTo>
                <a:lnTo>
                  <a:pt x="152400" y="337566"/>
                </a:lnTo>
                <a:lnTo>
                  <a:pt x="152900" y="354137"/>
                </a:lnTo>
                <a:lnTo>
                  <a:pt x="160400" y="399161"/>
                </a:lnTo>
                <a:lnTo>
                  <a:pt x="177885" y="435987"/>
                </a:lnTo>
                <a:lnTo>
                  <a:pt x="206136" y="463216"/>
                </a:lnTo>
                <a:lnTo>
                  <a:pt x="245788" y="480095"/>
                </a:lnTo>
                <a:lnTo>
                  <a:pt x="297688" y="485775"/>
                </a:lnTo>
                <a:lnTo>
                  <a:pt x="316716" y="485419"/>
                </a:lnTo>
                <a:lnTo>
                  <a:pt x="366775" y="480187"/>
                </a:lnTo>
                <a:lnTo>
                  <a:pt x="406852" y="470971"/>
                </a:lnTo>
                <a:lnTo>
                  <a:pt x="446660" y="458023"/>
                </a:lnTo>
                <a:lnTo>
                  <a:pt x="463804" y="451358"/>
                </a:lnTo>
                <a:lnTo>
                  <a:pt x="471550" y="449453"/>
                </a:lnTo>
                <a:lnTo>
                  <a:pt x="477393" y="449453"/>
                </a:lnTo>
                <a:lnTo>
                  <a:pt x="481075" y="449453"/>
                </a:lnTo>
                <a:lnTo>
                  <a:pt x="483997" y="450215"/>
                </a:lnTo>
                <a:lnTo>
                  <a:pt x="495554" y="474218"/>
                </a:lnTo>
                <a:lnTo>
                  <a:pt x="496189" y="480695"/>
                </a:lnTo>
                <a:lnTo>
                  <a:pt x="496443" y="488950"/>
                </a:lnTo>
                <a:lnTo>
                  <a:pt x="496443" y="498856"/>
                </a:lnTo>
                <a:lnTo>
                  <a:pt x="496443" y="507619"/>
                </a:lnTo>
                <a:lnTo>
                  <a:pt x="496316" y="515112"/>
                </a:lnTo>
                <a:lnTo>
                  <a:pt x="495935" y="521208"/>
                </a:lnTo>
                <a:lnTo>
                  <a:pt x="495554" y="527431"/>
                </a:lnTo>
                <a:lnTo>
                  <a:pt x="484250" y="556641"/>
                </a:lnTo>
                <a:lnTo>
                  <a:pt x="481711" y="559435"/>
                </a:lnTo>
                <a:lnTo>
                  <a:pt x="443515" y="575024"/>
                </a:lnTo>
                <a:lnTo>
                  <a:pt x="405193" y="585225"/>
                </a:lnTo>
                <a:lnTo>
                  <a:pt x="357759" y="593852"/>
                </a:lnTo>
                <a:lnTo>
                  <a:pt x="303305" y="598620"/>
                </a:lnTo>
                <a:lnTo>
                  <a:pt x="283972" y="598932"/>
                </a:lnTo>
                <a:lnTo>
                  <a:pt x="249636" y="597812"/>
                </a:lnTo>
                <a:lnTo>
                  <a:pt x="187584" y="588859"/>
                </a:lnTo>
                <a:lnTo>
                  <a:pt x="134320" y="570928"/>
                </a:lnTo>
                <a:lnTo>
                  <a:pt x="89794" y="543877"/>
                </a:lnTo>
                <a:lnTo>
                  <a:pt x="54119" y="507541"/>
                </a:lnTo>
                <a:lnTo>
                  <a:pt x="27485" y="461682"/>
                </a:lnTo>
                <a:lnTo>
                  <a:pt x="9858" y="406322"/>
                </a:lnTo>
                <a:lnTo>
                  <a:pt x="1095" y="341413"/>
                </a:lnTo>
                <a:lnTo>
                  <a:pt x="0" y="305435"/>
                </a:lnTo>
                <a:lnTo>
                  <a:pt x="1144" y="270881"/>
                </a:lnTo>
                <a:lnTo>
                  <a:pt x="10340" y="207011"/>
                </a:lnTo>
                <a:lnTo>
                  <a:pt x="28700" y="150360"/>
                </a:lnTo>
                <a:lnTo>
                  <a:pt x="55508" y="102163"/>
                </a:lnTo>
                <a:lnTo>
                  <a:pt x="90560" y="62654"/>
                </a:lnTo>
                <a:lnTo>
                  <a:pt x="133284" y="32452"/>
                </a:lnTo>
                <a:lnTo>
                  <a:pt x="183433" y="11733"/>
                </a:lnTo>
                <a:lnTo>
                  <a:pt x="240151" y="1307"/>
                </a:lnTo>
                <a:lnTo>
                  <a:pt x="270891"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1202042" y="531241"/>
            <a:ext cx="223786" cy="22910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050810" y="416813"/>
            <a:ext cx="571500" cy="774065"/>
          </a:xfrm>
          <a:custGeom>
            <a:avLst/>
            <a:gdLst/>
            <a:ahLst/>
            <a:cxnLst/>
            <a:rect l="l" t="t" r="r" b="b"/>
            <a:pathLst>
              <a:path w="571500" h="774065">
                <a:moveTo>
                  <a:pt x="46431" y="0"/>
                </a:moveTo>
                <a:lnTo>
                  <a:pt x="245859" y="0"/>
                </a:lnTo>
                <a:lnTo>
                  <a:pt x="260357" y="73"/>
                </a:lnTo>
                <a:lnTo>
                  <a:pt x="305491" y="1887"/>
                </a:lnTo>
                <a:lnTo>
                  <a:pt x="354233" y="8098"/>
                </a:lnTo>
                <a:lnTo>
                  <a:pt x="396056" y="19389"/>
                </a:lnTo>
                <a:lnTo>
                  <a:pt x="433156" y="35490"/>
                </a:lnTo>
                <a:lnTo>
                  <a:pt x="478269" y="68834"/>
                </a:lnTo>
                <a:lnTo>
                  <a:pt x="510273" y="113053"/>
                </a:lnTo>
                <a:lnTo>
                  <a:pt x="528180" y="168179"/>
                </a:lnTo>
                <a:lnTo>
                  <a:pt x="531609" y="211327"/>
                </a:lnTo>
                <a:lnTo>
                  <a:pt x="530992" y="230308"/>
                </a:lnTo>
                <a:lnTo>
                  <a:pt x="521830" y="281939"/>
                </a:lnTo>
                <a:lnTo>
                  <a:pt x="501827" y="325856"/>
                </a:lnTo>
                <a:lnTo>
                  <a:pt x="471617" y="362172"/>
                </a:lnTo>
                <a:lnTo>
                  <a:pt x="431404" y="391056"/>
                </a:lnTo>
                <a:lnTo>
                  <a:pt x="382130" y="411988"/>
                </a:lnTo>
                <a:lnTo>
                  <a:pt x="390657" y="416393"/>
                </a:lnTo>
                <a:lnTo>
                  <a:pt x="422143" y="438491"/>
                </a:lnTo>
                <a:lnTo>
                  <a:pt x="449809" y="469903"/>
                </a:lnTo>
                <a:lnTo>
                  <a:pt x="474443" y="511067"/>
                </a:lnTo>
                <a:lnTo>
                  <a:pt x="491731" y="548894"/>
                </a:lnTo>
                <a:lnTo>
                  <a:pt x="556628" y="700786"/>
                </a:lnTo>
                <a:lnTo>
                  <a:pt x="570471" y="740663"/>
                </a:lnTo>
                <a:lnTo>
                  <a:pt x="571487" y="746125"/>
                </a:lnTo>
                <a:lnTo>
                  <a:pt x="571487" y="750188"/>
                </a:lnTo>
                <a:lnTo>
                  <a:pt x="571487" y="754507"/>
                </a:lnTo>
                <a:lnTo>
                  <a:pt x="570725" y="758189"/>
                </a:lnTo>
                <a:lnTo>
                  <a:pt x="569074" y="761111"/>
                </a:lnTo>
                <a:lnTo>
                  <a:pt x="567550" y="764159"/>
                </a:lnTo>
                <a:lnTo>
                  <a:pt x="522177" y="773295"/>
                </a:lnTo>
                <a:lnTo>
                  <a:pt x="484619" y="773938"/>
                </a:lnTo>
                <a:lnTo>
                  <a:pt x="472709" y="773866"/>
                </a:lnTo>
                <a:lnTo>
                  <a:pt x="426961" y="770509"/>
                </a:lnTo>
                <a:lnTo>
                  <a:pt x="403085" y="747776"/>
                </a:lnTo>
                <a:lnTo>
                  <a:pt x="333997" y="575690"/>
                </a:lnTo>
                <a:lnTo>
                  <a:pt x="315566" y="535614"/>
                </a:lnTo>
                <a:lnTo>
                  <a:pt x="290218" y="494174"/>
                </a:lnTo>
                <a:lnTo>
                  <a:pt x="258656" y="467528"/>
                </a:lnTo>
                <a:lnTo>
                  <a:pt x="217534" y="455918"/>
                </a:lnTo>
                <a:lnTo>
                  <a:pt x="205384" y="455422"/>
                </a:lnTo>
                <a:lnTo>
                  <a:pt x="156565" y="455422"/>
                </a:lnTo>
                <a:lnTo>
                  <a:pt x="156565" y="748919"/>
                </a:lnTo>
                <a:lnTo>
                  <a:pt x="156565" y="752856"/>
                </a:lnTo>
                <a:lnTo>
                  <a:pt x="155282" y="756538"/>
                </a:lnTo>
                <a:lnTo>
                  <a:pt x="152692" y="759713"/>
                </a:lnTo>
                <a:lnTo>
                  <a:pt x="150114" y="762888"/>
                </a:lnTo>
                <a:lnTo>
                  <a:pt x="108123" y="772920"/>
                </a:lnTo>
                <a:lnTo>
                  <a:pt x="77990" y="773938"/>
                </a:lnTo>
                <a:lnTo>
                  <a:pt x="67141" y="773820"/>
                </a:lnTo>
                <a:lnTo>
                  <a:pt x="22021" y="769365"/>
                </a:lnTo>
                <a:lnTo>
                  <a:pt x="0" y="752856"/>
                </a:lnTo>
                <a:lnTo>
                  <a:pt x="0" y="748919"/>
                </a:lnTo>
                <a:lnTo>
                  <a:pt x="0" y="49402"/>
                </a:lnTo>
                <a:lnTo>
                  <a:pt x="13398" y="11684"/>
                </a:lnTo>
                <a:lnTo>
                  <a:pt x="37001" y="736"/>
                </a:lnTo>
                <a:lnTo>
                  <a:pt x="46431"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1711070" y="373379"/>
            <a:ext cx="183260" cy="16789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3804665" y="360299"/>
            <a:ext cx="4529328" cy="84061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989951" y="935989"/>
            <a:ext cx="202310" cy="16421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6734175" y="935989"/>
            <a:ext cx="202310" cy="164211"/>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707254" y="935989"/>
            <a:ext cx="202311" cy="164211"/>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349870" y="728852"/>
            <a:ext cx="233045" cy="345440"/>
          </a:xfrm>
          <a:custGeom>
            <a:avLst/>
            <a:gdLst/>
            <a:ahLst/>
            <a:cxnLst/>
            <a:rect l="l" t="t" r="r" b="b"/>
            <a:pathLst>
              <a:path w="233045" h="345440">
                <a:moveTo>
                  <a:pt x="109474" y="0"/>
                </a:moveTo>
                <a:lnTo>
                  <a:pt x="70254" y="8143"/>
                </a:lnTo>
                <a:lnTo>
                  <a:pt x="40131" y="31543"/>
                </a:lnTo>
                <a:lnTo>
                  <a:pt x="19296" y="66087"/>
                </a:lnTo>
                <a:lnTo>
                  <a:pt x="6223" y="107950"/>
                </a:lnTo>
                <a:lnTo>
                  <a:pt x="382" y="153955"/>
                </a:lnTo>
                <a:lnTo>
                  <a:pt x="0" y="169672"/>
                </a:lnTo>
                <a:lnTo>
                  <a:pt x="333" y="186221"/>
                </a:lnTo>
                <a:lnTo>
                  <a:pt x="5333" y="234442"/>
                </a:lnTo>
                <a:lnTo>
                  <a:pt x="17192" y="277965"/>
                </a:lnTo>
                <a:lnTo>
                  <a:pt x="37068" y="312991"/>
                </a:lnTo>
                <a:lnTo>
                  <a:pt x="78247" y="341471"/>
                </a:lnTo>
                <a:lnTo>
                  <a:pt x="106552" y="345186"/>
                </a:lnTo>
                <a:lnTo>
                  <a:pt x="114218" y="344920"/>
                </a:lnTo>
                <a:lnTo>
                  <a:pt x="151304" y="334867"/>
                </a:lnTo>
                <a:lnTo>
                  <a:pt x="189658" y="307508"/>
                </a:lnTo>
                <a:lnTo>
                  <a:pt x="223436" y="270912"/>
                </a:lnTo>
                <a:lnTo>
                  <a:pt x="232790" y="259461"/>
                </a:lnTo>
                <a:lnTo>
                  <a:pt x="232790" y="83312"/>
                </a:lnTo>
                <a:lnTo>
                  <a:pt x="201263" y="47561"/>
                </a:lnTo>
                <a:lnTo>
                  <a:pt x="171069" y="21336"/>
                </a:lnTo>
                <a:lnTo>
                  <a:pt x="125402" y="1333"/>
                </a:lnTo>
                <a:lnTo>
                  <a:pt x="109474" y="0"/>
                </a:lnTo>
                <a:close/>
              </a:path>
            </a:pathLst>
          </a:custGeom>
          <a:ln w="10667">
            <a:solidFill>
              <a:srgbClr val="4579B8"/>
            </a:solidFill>
          </a:ln>
        </p:spPr>
        <p:txBody>
          <a:bodyPr wrap="square" lIns="0" tIns="0" rIns="0" bIns="0" rtlCol="0"/>
          <a:lstStyle/>
          <a:p>
            <a:endParaRPr/>
          </a:p>
        </p:txBody>
      </p:sp>
      <p:sp>
        <p:nvSpPr>
          <p:cNvPr id="16" name="object 16"/>
          <p:cNvSpPr/>
          <p:nvPr/>
        </p:nvSpPr>
        <p:spPr>
          <a:xfrm>
            <a:off x="7848854" y="601980"/>
            <a:ext cx="485140" cy="599440"/>
          </a:xfrm>
          <a:custGeom>
            <a:avLst/>
            <a:gdLst/>
            <a:ahLst/>
            <a:cxnLst/>
            <a:rect l="l" t="t" r="r" b="b"/>
            <a:pathLst>
              <a:path w="485140" h="599440">
                <a:moveTo>
                  <a:pt x="250571" y="0"/>
                </a:moveTo>
                <a:lnTo>
                  <a:pt x="308609" y="3048"/>
                </a:lnTo>
                <a:lnTo>
                  <a:pt x="357504" y="12192"/>
                </a:lnTo>
                <a:lnTo>
                  <a:pt x="397906" y="27701"/>
                </a:lnTo>
                <a:lnTo>
                  <a:pt x="430402" y="49784"/>
                </a:lnTo>
                <a:lnTo>
                  <a:pt x="464532" y="95861"/>
                </a:lnTo>
                <a:lnTo>
                  <a:pt x="477799" y="135790"/>
                </a:lnTo>
                <a:lnTo>
                  <a:pt x="484328" y="183122"/>
                </a:lnTo>
                <a:lnTo>
                  <a:pt x="485140" y="209550"/>
                </a:lnTo>
                <a:lnTo>
                  <a:pt x="485140" y="566801"/>
                </a:lnTo>
                <a:lnTo>
                  <a:pt x="485140" y="572262"/>
                </a:lnTo>
                <a:lnTo>
                  <a:pt x="483235" y="576707"/>
                </a:lnTo>
                <a:lnTo>
                  <a:pt x="479171" y="579882"/>
                </a:lnTo>
                <a:lnTo>
                  <a:pt x="475234" y="583057"/>
                </a:lnTo>
                <a:lnTo>
                  <a:pt x="434391" y="588650"/>
                </a:lnTo>
                <a:lnTo>
                  <a:pt x="422655" y="588772"/>
                </a:lnTo>
                <a:lnTo>
                  <a:pt x="410152" y="588650"/>
                </a:lnTo>
                <a:lnTo>
                  <a:pt x="369824" y="583057"/>
                </a:lnTo>
                <a:lnTo>
                  <a:pt x="361315" y="572262"/>
                </a:lnTo>
                <a:lnTo>
                  <a:pt x="361315" y="566801"/>
                </a:lnTo>
                <a:lnTo>
                  <a:pt x="361315" y="524510"/>
                </a:lnTo>
                <a:lnTo>
                  <a:pt x="326262" y="555736"/>
                </a:lnTo>
                <a:lnTo>
                  <a:pt x="286639" y="579247"/>
                </a:lnTo>
                <a:lnTo>
                  <a:pt x="242363" y="593994"/>
                </a:lnTo>
                <a:lnTo>
                  <a:pt x="193421" y="598932"/>
                </a:lnTo>
                <a:lnTo>
                  <a:pt x="172777" y="598241"/>
                </a:lnTo>
                <a:lnTo>
                  <a:pt x="133967" y="592716"/>
                </a:lnTo>
                <a:lnTo>
                  <a:pt x="82772" y="574167"/>
                </a:lnTo>
                <a:lnTo>
                  <a:pt x="42245" y="543613"/>
                </a:lnTo>
                <a:lnTo>
                  <a:pt x="14224" y="501269"/>
                </a:lnTo>
                <a:lnTo>
                  <a:pt x="883" y="446976"/>
                </a:lnTo>
                <a:lnTo>
                  <a:pt x="0" y="426212"/>
                </a:lnTo>
                <a:lnTo>
                  <a:pt x="1141" y="403806"/>
                </a:lnTo>
                <a:lnTo>
                  <a:pt x="10233" y="363472"/>
                </a:lnTo>
                <a:lnTo>
                  <a:pt x="28328" y="329235"/>
                </a:lnTo>
                <a:lnTo>
                  <a:pt x="55379" y="300954"/>
                </a:lnTo>
                <a:lnTo>
                  <a:pt x="91434" y="278624"/>
                </a:lnTo>
                <a:lnTo>
                  <a:pt x="136253" y="262102"/>
                </a:lnTo>
                <a:lnTo>
                  <a:pt x="189783" y="251344"/>
                </a:lnTo>
                <a:lnTo>
                  <a:pt x="252025" y="245923"/>
                </a:lnTo>
                <a:lnTo>
                  <a:pt x="286385" y="245237"/>
                </a:lnTo>
                <a:lnTo>
                  <a:pt x="338074" y="245237"/>
                </a:lnTo>
                <a:lnTo>
                  <a:pt x="338074" y="213106"/>
                </a:lnTo>
                <a:lnTo>
                  <a:pt x="333121" y="169418"/>
                </a:lnTo>
                <a:lnTo>
                  <a:pt x="310070" y="132314"/>
                </a:lnTo>
                <a:lnTo>
                  <a:pt x="263779" y="115173"/>
                </a:lnTo>
                <a:lnTo>
                  <a:pt x="237490" y="113665"/>
                </a:lnTo>
                <a:lnTo>
                  <a:pt x="219245" y="114188"/>
                </a:lnTo>
                <a:lnTo>
                  <a:pt x="170561" y="122047"/>
                </a:lnTo>
                <a:lnTo>
                  <a:pt x="130234" y="135530"/>
                </a:lnTo>
                <a:lnTo>
                  <a:pt x="88719" y="154713"/>
                </a:lnTo>
                <a:lnTo>
                  <a:pt x="80645" y="159004"/>
                </a:lnTo>
                <a:lnTo>
                  <a:pt x="73402" y="162597"/>
                </a:lnTo>
                <a:lnTo>
                  <a:pt x="66897" y="165179"/>
                </a:lnTo>
                <a:lnTo>
                  <a:pt x="61106" y="166737"/>
                </a:lnTo>
                <a:lnTo>
                  <a:pt x="56006" y="167259"/>
                </a:lnTo>
                <a:lnTo>
                  <a:pt x="51562" y="167259"/>
                </a:lnTo>
                <a:lnTo>
                  <a:pt x="36068" y="151257"/>
                </a:lnTo>
                <a:lnTo>
                  <a:pt x="33781" y="146050"/>
                </a:lnTo>
                <a:lnTo>
                  <a:pt x="32130" y="139700"/>
                </a:lnTo>
                <a:lnTo>
                  <a:pt x="30988" y="132207"/>
                </a:lnTo>
                <a:lnTo>
                  <a:pt x="29718" y="124587"/>
                </a:lnTo>
                <a:lnTo>
                  <a:pt x="29210" y="116332"/>
                </a:lnTo>
                <a:lnTo>
                  <a:pt x="29210" y="107187"/>
                </a:lnTo>
                <a:lnTo>
                  <a:pt x="37846" y="64389"/>
                </a:lnTo>
                <a:lnTo>
                  <a:pt x="72644" y="39624"/>
                </a:lnTo>
                <a:lnTo>
                  <a:pt x="107862" y="24818"/>
                </a:lnTo>
                <a:lnTo>
                  <a:pt x="150669" y="12160"/>
                </a:lnTo>
                <a:lnTo>
                  <a:pt x="199118" y="3214"/>
                </a:lnTo>
                <a:lnTo>
                  <a:pt x="233166" y="357"/>
                </a:lnTo>
                <a:lnTo>
                  <a:pt x="250571"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6593078" y="601980"/>
            <a:ext cx="485140" cy="599440"/>
          </a:xfrm>
          <a:custGeom>
            <a:avLst/>
            <a:gdLst/>
            <a:ahLst/>
            <a:cxnLst/>
            <a:rect l="l" t="t" r="r" b="b"/>
            <a:pathLst>
              <a:path w="485140" h="599440">
                <a:moveTo>
                  <a:pt x="250571" y="0"/>
                </a:moveTo>
                <a:lnTo>
                  <a:pt x="308609" y="3048"/>
                </a:lnTo>
                <a:lnTo>
                  <a:pt x="357504" y="12192"/>
                </a:lnTo>
                <a:lnTo>
                  <a:pt x="397906" y="27701"/>
                </a:lnTo>
                <a:lnTo>
                  <a:pt x="430402" y="49784"/>
                </a:lnTo>
                <a:lnTo>
                  <a:pt x="464532" y="95861"/>
                </a:lnTo>
                <a:lnTo>
                  <a:pt x="477799" y="135790"/>
                </a:lnTo>
                <a:lnTo>
                  <a:pt x="484328" y="183122"/>
                </a:lnTo>
                <a:lnTo>
                  <a:pt x="485140" y="209550"/>
                </a:lnTo>
                <a:lnTo>
                  <a:pt x="485140" y="566801"/>
                </a:lnTo>
                <a:lnTo>
                  <a:pt x="485140" y="572262"/>
                </a:lnTo>
                <a:lnTo>
                  <a:pt x="483235" y="576707"/>
                </a:lnTo>
                <a:lnTo>
                  <a:pt x="479171" y="579882"/>
                </a:lnTo>
                <a:lnTo>
                  <a:pt x="475233" y="583057"/>
                </a:lnTo>
                <a:lnTo>
                  <a:pt x="434391" y="588650"/>
                </a:lnTo>
                <a:lnTo>
                  <a:pt x="422655" y="588772"/>
                </a:lnTo>
                <a:lnTo>
                  <a:pt x="410152" y="588650"/>
                </a:lnTo>
                <a:lnTo>
                  <a:pt x="369824" y="583057"/>
                </a:lnTo>
                <a:lnTo>
                  <a:pt x="361315" y="572262"/>
                </a:lnTo>
                <a:lnTo>
                  <a:pt x="361315" y="566801"/>
                </a:lnTo>
                <a:lnTo>
                  <a:pt x="361315" y="524510"/>
                </a:lnTo>
                <a:lnTo>
                  <a:pt x="326262" y="555736"/>
                </a:lnTo>
                <a:lnTo>
                  <a:pt x="286639" y="579247"/>
                </a:lnTo>
                <a:lnTo>
                  <a:pt x="242363" y="593994"/>
                </a:lnTo>
                <a:lnTo>
                  <a:pt x="193421" y="598932"/>
                </a:lnTo>
                <a:lnTo>
                  <a:pt x="172777" y="598241"/>
                </a:lnTo>
                <a:lnTo>
                  <a:pt x="133967" y="592716"/>
                </a:lnTo>
                <a:lnTo>
                  <a:pt x="82772" y="574167"/>
                </a:lnTo>
                <a:lnTo>
                  <a:pt x="42245" y="543613"/>
                </a:lnTo>
                <a:lnTo>
                  <a:pt x="14224" y="501269"/>
                </a:lnTo>
                <a:lnTo>
                  <a:pt x="883" y="446976"/>
                </a:lnTo>
                <a:lnTo>
                  <a:pt x="0" y="426212"/>
                </a:lnTo>
                <a:lnTo>
                  <a:pt x="1141" y="403806"/>
                </a:lnTo>
                <a:lnTo>
                  <a:pt x="10233" y="363472"/>
                </a:lnTo>
                <a:lnTo>
                  <a:pt x="28328" y="329235"/>
                </a:lnTo>
                <a:lnTo>
                  <a:pt x="55379" y="300954"/>
                </a:lnTo>
                <a:lnTo>
                  <a:pt x="91434" y="278624"/>
                </a:lnTo>
                <a:lnTo>
                  <a:pt x="136253" y="262102"/>
                </a:lnTo>
                <a:lnTo>
                  <a:pt x="189783" y="251344"/>
                </a:lnTo>
                <a:lnTo>
                  <a:pt x="252025" y="245923"/>
                </a:lnTo>
                <a:lnTo>
                  <a:pt x="286385" y="245237"/>
                </a:lnTo>
                <a:lnTo>
                  <a:pt x="338074" y="245237"/>
                </a:lnTo>
                <a:lnTo>
                  <a:pt x="338074" y="213106"/>
                </a:lnTo>
                <a:lnTo>
                  <a:pt x="333121" y="169418"/>
                </a:lnTo>
                <a:lnTo>
                  <a:pt x="310070" y="132314"/>
                </a:lnTo>
                <a:lnTo>
                  <a:pt x="263779" y="115173"/>
                </a:lnTo>
                <a:lnTo>
                  <a:pt x="237490" y="113665"/>
                </a:lnTo>
                <a:lnTo>
                  <a:pt x="219245" y="114188"/>
                </a:lnTo>
                <a:lnTo>
                  <a:pt x="170561" y="122047"/>
                </a:lnTo>
                <a:lnTo>
                  <a:pt x="130234" y="135530"/>
                </a:lnTo>
                <a:lnTo>
                  <a:pt x="88719" y="154713"/>
                </a:lnTo>
                <a:lnTo>
                  <a:pt x="80645" y="159004"/>
                </a:lnTo>
                <a:lnTo>
                  <a:pt x="73402" y="162597"/>
                </a:lnTo>
                <a:lnTo>
                  <a:pt x="66897" y="165179"/>
                </a:lnTo>
                <a:lnTo>
                  <a:pt x="61106" y="166737"/>
                </a:lnTo>
                <a:lnTo>
                  <a:pt x="56006" y="167259"/>
                </a:lnTo>
                <a:lnTo>
                  <a:pt x="51562" y="167259"/>
                </a:lnTo>
                <a:lnTo>
                  <a:pt x="36068" y="151257"/>
                </a:lnTo>
                <a:lnTo>
                  <a:pt x="33781" y="146050"/>
                </a:lnTo>
                <a:lnTo>
                  <a:pt x="32130" y="139700"/>
                </a:lnTo>
                <a:lnTo>
                  <a:pt x="30988" y="132207"/>
                </a:lnTo>
                <a:lnTo>
                  <a:pt x="29718" y="124587"/>
                </a:lnTo>
                <a:lnTo>
                  <a:pt x="29210" y="116332"/>
                </a:lnTo>
                <a:lnTo>
                  <a:pt x="29210" y="107187"/>
                </a:lnTo>
                <a:lnTo>
                  <a:pt x="37846" y="64389"/>
                </a:lnTo>
                <a:lnTo>
                  <a:pt x="72644" y="39624"/>
                </a:lnTo>
                <a:lnTo>
                  <a:pt x="107862" y="24818"/>
                </a:lnTo>
                <a:lnTo>
                  <a:pt x="150669" y="12160"/>
                </a:lnTo>
                <a:lnTo>
                  <a:pt x="199118" y="3214"/>
                </a:lnTo>
                <a:lnTo>
                  <a:pt x="233166" y="357"/>
                </a:lnTo>
                <a:lnTo>
                  <a:pt x="250571" y="0"/>
                </a:lnTo>
                <a:close/>
              </a:path>
            </a:pathLst>
          </a:custGeom>
          <a:ln w="10668">
            <a:solidFill>
              <a:srgbClr val="4579B8"/>
            </a:solidFill>
          </a:ln>
        </p:spPr>
        <p:txBody>
          <a:bodyPr wrap="square" lIns="0" tIns="0" rIns="0" bIns="0" rtlCol="0"/>
          <a:lstStyle/>
          <a:p>
            <a:endParaRPr/>
          </a:p>
        </p:txBody>
      </p:sp>
      <p:sp>
        <p:nvSpPr>
          <p:cNvPr id="18" name="object 18"/>
          <p:cNvSpPr/>
          <p:nvPr/>
        </p:nvSpPr>
        <p:spPr>
          <a:xfrm>
            <a:off x="5633720" y="601980"/>
            <a:ext cx="845185" cy="589280"/>
          </a:xfrm>
          <a:custGeom>
            <a:avLst/>
            <a:gdLst/>
            <a:ahLst/>
            <a:cxnLst/>
            <a:rect l="l" t="t" r="r" b="b"/>
            <a:pathLst>
              <a:path w="845185" h="589280">
                <a:moveTo>
                  <a:pt x="307213" y="0"/>
                </a:moveTo>
                <a:lnTo>
                  <a:pt x="352593" y="3857"/>
                </a:lnTo>
                <a:lnTo>
                  <a:pt x="390890" y="15224"/>
                </a:lnTo>
                <a:lnTo>
                  <a:pt x="431911" y="40560"/>
                </a:lnTo>
                <a:lnTo>
                  <a:pt x="461930" y="76088"/>
                </a:lnTo>
                <a:lnTo>
                  <a:pt x="473201" y="97028"/>
                </a:lnTo>
                <a:lnTo>
                  <a:pt x="485058" y="84695"/>
                </a:lnTo>
                <a:lnTo>
                  <a:pt x="519938" y="52959"/>
                </a:lnTo>
                <a:lnTo>
                  <a:pt x="554031" y="29206"/>
                </a:lnTo>
                <a:lnTo>
                  <a:pt x="598709" y="8878"/>
                </a:lnTo>
                <a:lnTo>
                  <a:pt x="643876" y="357"/>
                </a:lnTo>
                <a:lnTo>
                  <a:pt x="655446" y="0"/>
                </a:lnTo>
                <a:lnTo>
                  <a:pt x="680880" y="1119"/>
                </a:lnTo>
                <a:lnTo>
                  <a:pt x="725509" y="10072"/>
                </a:lnTo>
                <a:lnTo>
                  <a:pt x="761968" y="27648"/>
                </a:lnTo>
                <a:lnTo>
                  <a:pt x="803401" y="66421"/>
                </a:lnTo>
                <a:lnTo>
                  <a:pt x="822467" y="99679"/>
                </a:lnTo>
                <a:lnTo>
                  <a:pt x="835151" y="138175"/>
                </a:lnTo>
                <a:lnTo>
                  <a:pt x="842295" y="180371"/>
                </a:lnTo>
                <a:lnTo>
                  <a:pt x="844676" y="225044"/>
                </a:lnTo>
                <a:lnTo>
                  <a:pt x="844676" y="565023"/>
                </a:lnTo>
                <a:lnTo>
                  <a:pt x="844676" y="568960"/>
                </a:lnTo>
                <a:lnTo>
                  <a:pt x="829182" y="582803"/>
                </a:lnTo>
                <a:lnTo>
                  <a:pt x="823721" y="584835"/>
                </a:lnTo>
                <a:lnTo>
                  <a:pt x="780805" y="588676"/>
                </a:lnTo>
                <a:lnTo>
                  <a:pt x="770254" y="588772"/>
                </a:lnTo>
                <a:lnTo>
                  <a:pt x="759517" y="588676"/>
                </a:lnTo>
                <a:lnTo>
                  <a:pt x="716279" y="584835"/>
                </a:lnTo>
                <a:lnTo>
                  <a:pt x="710438" y="582803"/>
                </a:lnTo>
                <a:lnTo>
                  <a:pt x="704722" y="580898"/>
                </a:lnTo>
                <a:lnTo>
                  <a:pt x="700785" y="578358"/>
                </a:lnTo>
                <a:lnTo>
                  <a:pt x="698626" y="575437"/>
                </a:lnTo>
                <a:lnTo>
                  <a:pt x="696340" y="572389"/>
                </a:lnTo>
                <a:lnTo>
                  <a:pt x="695325" y="568960"/>
                </a:lnTo>
                <a:lnTo>
                  <a:pt x="695325" y="565023"/>
                </a:lnTo>
                <a:lnTo>
                  <a:pt x="695325" y="250062"/>
                </a:lnTo>
                <a:lnTo>
                  <a:pt x="690244" y="201295"/>
                </a:lnTo>
                <a:lnTo>
                  <a:pt x="674751" y="163449"/>
                </a:lnTo>
                <a:lnTo>
                  <a:pt x="640300" y="135251"/>
                </a:lnTo>
                <a:lnTo>
                  <a:pt x="610742" y="130429"/>
                </a:lnTo>
                <a:lnTo>
                  <a:pt x="597342" y="131718"/>
                </a:lnTo>
                <a:lnTo>
                  <a:pt x="556640" y="151257"/>
                </a:lnTo>
                <a:lnTo>
                  <a:pt x="528050" y="176847"/>
                </a:lnTo>
                <a:lnTo>
                  <a:pt x="497077" y="211962"/>
                </a:lnTo>
                <a:lnTo>
                  <a:pt x="497077" y="565023"/>
                </a:lnTo>
                <a:lnTo>
                  <a:pt x="497077" y="568960"/>
                </a:lnTo>
                <a:lnTo>
                  <a:pt x="481329" y="582803"/>
                </a:lnTo>
                <a:lnTo>
                  <a:pt x="475488" y="584835"/>
                </a:lnTo>
                <a:lnTo>
                  <a:pt x="432893" y="588676"/>
                </a:lnTo>
                <a:lnTo>
                  <a:pt x="422655" y="588772"/>
                </a:lnTo>
                <a:lnTo>
                  <a:pt x="412105" y="588676"/>
                </a:lnTo>
                <a:lnTo>
                  <a:pt x="369188" y="584835"/>
                </a:lnTo>
                <a:lnTo>
                  <a:pt x="363346" y="582803"/>
                </a:lnTo>
                <a:lnTo>
                  <a:pt x="357631" y="580898"/>
                </a:lnTo>
                <a:lnTo>
                  <a:pt x="353567" y="578358"/>
                </a:lnTo>
                <a:lnTo>
                  <a:pt x="351154" y="575437"/>
                </a:lnTo>
                <a:lnTo>
                  <a:pt x="348868" y="572389"/>
                </a:lnTo>
                <a:lnTo>
                  <a:pt x="347599" y="568960"/>
                </a:lnTo>
                <a:lnTo>
                  <a:pt x="347599" y="565023"/>
                </a:lnTo>
                <a:lnTo>
                  <a:pt x="347599" y="250062"/>
                </a:lnTo>
                <a:lnTo>
                  <a:pt x="342518" y="201295"/>
                </a:lnTo>
                <a:lnTo>
                  <a:pt x="327405" y="163449"/>
                </a:lnTo>
                <a:lnTo>
                  <a:pt x="292834" y="135251"/>
                </a:lnTo>
                <a:lnTo>
                  <a:pt x="263651" y="130429"/>
                </a:lnTo>
                <a:lnTo>
                  <a:pt x="250009" y="131718"/>
                </a:lnTo>
                <a:lnTo>
                  <a:pt x="208914" y="151257"/>
                </a:lnTo>
                <a:lnTo>
                  <a:pt x="180498" y="176847"/>
                </a:lnTo>
                <a:lnTo>
                  <a:pt x="149987" y="211962"/>
                </a:lnTo>
                <a:lnTo>
                  <a:pt x="149987" y="565023"/>
                </a:lnTo>
                <a:lnTo>
                  <a:pt x="149987" y="568960"/>
                </a:lnTo>
                <a:lnTo>
                  <a:pt x="134238" y="582803"/>
                </a:lnTo>
                <a:lnTo>
                  <a:pt x="128396" y="584835"/>
                </a:lnTo>
                <a:lnTo>
                  <a:pt x="85480" y="588676"/>
                </a:lnTo>
                <a:lnTo>
                  <a:pt x="74929" y="588772"/>
                </a:lnTo>
                <a:lnTo>
                  <a:pt x="64432" y="588676"/>
                </a:lnTo>
                <a:lnTo>
                  <a:pt x="21462" y="584835"/>
                </a:lnTo>
                <a:lnTo>
                  <a:pt x="15747" y="582803"/>
                </a:lnTo>
                <a:lnTo>
                  <a:pt x="10032" y="580898"/>
                </a:lnTo>
                <a:lnTo>
                  <a:pt x="5968" y="578358"/>
                </a:lnTo>
                <a:lnTo>
                  <a:pt x="3555" y="575437"/>
                </a:lnTo>
                <a:lnTo>
                  <a:pt x="1142" y="572389"/>
                </a:lnTo>
                <a:lnTo>
                  <a:pt x="0" y="568960"/>
                </a:lnTo>
                <a:lnTo>
                  <a:pt x="0" y="565023"/>
                </a:lnTo>
                <a:lnTo>
                  <a:pt x="0" y="33909"/>
                </a:lnTo>
                <a:lnTo>
                  <a:pt x="0" y="29972"/>
                </a:lnTo>
                <a:lnTo>
                  <a:pt x="1015" y="26543"/>
                </a:lnTo>
                <a:lnTo>
                  <a:pt x="2920" y="23495"/>
                </a:lnTo>
                <a:lnTo>
                  <a:pt x="4952" y="20574"/>
                </a:lnTo>
                <a:lnTo>
                  <a:pt x="8508" y="18034"/>
                </a:lnTo>
                <a:lnTo>
                  <a:pt x="13715" y="16129"/>
                </a:lnTo>
                <a:lnTo>
                  <a:pt x="18795" y="14097"/>
                </a:lnTo>
                <a:lnTo>
                  <a:pt x="64262" y="10160"/>
                </a:lnTo>
                <a:lnTo>
                  <a:pt x="73380" y="10255"/>
                </a:lnTo>
                <a:lnTo>
                  <a:pt x="115188" y="16129"/>
                </a:lnTo>
                <a:lnTo>
                  <a:pt x="119760" y="18034"/>
                </a:lnTo>
                <a:lnTo>
                  <a:pt x="123062" y="20574"/>
                </a:lnTo>
                <a:lnTo>
                  <a:pt x="124967" y="23495"/>
                </a:lnTo>
                <a:lnTo>
                  <a:pt x="127000" y="26543"/>
                </a:lnTo>
                <a:lnTo>
                  <a:pt x="128015" y="29972"/>
                </a:lnTo>
                <a:lnTo>
                  <a:pt x="128015" y="33909"/>
                </a:lnTo>
                <a:lnTo>
                  <a:pt x="128015" y="95250"/>
                </a:lnTo>
                <a:lnTo>
                  <a:pt x="171942" y="53609"/>
                </a:lnTo>
                <a:lnTo>
                  <a:pt x="215772" y="23875"/>
                </a:lnTo>
                <a:lnTo>
                  <a:pt x="260540" y="5984"/>
                </a:lnTo>
                <a:lnTo>
                  <a:pt x="283638" y="1498"/>
                </a:lnTo>
                <a:lnTo>
                  <a:pt x="307213" y="0"/>
                </a:lnTo>
                <a:close/>
              </a:path>
            </a:pathLst>
          </a:custGeom>
          <a:ln w="10668">
            <a:solidFill>
              <a:srgbClr val="4579B8"/>
            </a:solidFill>
          </a:ln>
        </p:spPr>
        <p:txBody>
          <a:bodyPr wrap="square" lIns="0" tIns="0" rIns="0" bIns="0" rtlCol="0"/>
          <a:lstStyle/>
          <a:p>
            <a:endParaRPr/>
          </a:p>
        </p:txBody>
      </p:sp>
      <p:sp>
        <p:nvSpPr>
          <p:cNvPr id="19" name="object 19"/>
          <p:cNvSpPr/>
          <p:nvPr/>
        </p:nvSpPr>
        <p:spPr>
          <a:xfrm>
            <a:off x="5200903" y="601980"/>
            <a:ext cx="341630" cy="589280"/>
          </a:xfrm>
          <a:custGeom>
            <a:avLst/>
            <a:gdLst/>
            <a:ahLst/>
            <a:cxnLst/>
            <a:rect l="l" t="t" r="r" b="b"/>
            <a:pathLst>
              <a:path w="341629" h="589280">
                <a:moveTo>
                  <a:pt x="269113" y="0"/>
                </a:moveTo>
                <a:lnTo>
                  <a:pt x="274193" y="0"/>
                </a:lnTo>
                <a:lnTo>
                  <a:pt x="279781" y="381"/>
                </a:lnTo>
                <a:lnTo>
                  <a:pt x="320801" y="8636"/>
                </a:lnTo>
                <a:lnTo>
                  <a:pt x="325628" y="10414"/>
                </a:lnTo>
                <a:lnTo>
                  <a:pt x="329057" y="12319"/>
                </a:lnTo>
                <a:lnTo>
                  <a:pt x="331216" y="14350"/>
                </a:lnTo>
                <a:lnTo>
                  <a:pt x="333501" y="16256"/>
                </a:lnTo>
                <a:lnTo>
                  <a:pt x="338709" y="30734"/>
                </a:lnTo>
                <a:lnTo>
                  <a:pt x="339471" y="34798"/>
                </a:lnTo>
                <a:lnTo>
                  <a:pt x="341076" y="73191"/>
                </a:lnTo>
                <a:lnTo>
                  <a:pt x="341122" y="83312"/>
                </a:lnTo>
                <a:lnTo>
                  <a:pt x="341048" y="93577"/>
                </a:lnTo>
                <a:lnTo>
                  <a:pt x="337947" y="134747"/>
                </a:lnTo>
                <a:lnTo>
                  <a:pt x="336296" y="139954"/>
                </a:lnTo>
                <a:lnTo>
                  <a:pt x="334772" y="145034"/>
                </a:lnTo>
                <a:lnTo>
                  <a:pt x="332613" y="148590"/>
                </a:lnTo>
                <a:lnTo>
                  <a:pt x="330073" y="150622"/>
                </a:lnTo>
                <a:lnTo>
                  <a:pt x="327533" y="152654"/>
                </a:lnTo>
                <a:lnTo>
                  <a:pt x="324231" y="153670"/>
                </a:lnTo>
                <a:lnTo>
                  <a:pt x="320294" y="153670"/>
                </a:lnTo>
                <a:lnTo>
                  <a:pt x="317119" y="153670"/>
                </a:lnTo>
                <a:lnTo>
                  <a:pt x="313563" y="152908"/>
                </a:lnTo>
                <a:lnTo>
                  <a:pt x="309499" y="151511"/>
                </a:lnTo>
                <a:lnTo>
                  <a:pt x="305562" y="150114"/>
                </a:lnTo>
                <a:lnTo>
                  <a:pt x="301117" y="148590"/>
                </a:lnTo>
                <a:lnTo>
                  <a:pt x="296163" y="147066"/>
                </a:lnTo>
                <a:lnTo>
                  <a:pt x="291211" y="145415"/>
                </a:lnTo>
                <a:lnTo>
                  <a:pt x="285750" y="144018"/>
                </a:lnTo>
                <a:lnTo>
                  <a:pt x="279781" y="142621"/>
                </a:lnTo>
                <a:lnTo>
                  <a:pt x="273812" y="141224"/>
                </a:lnTo>
                <a:lnTo>
                  <a:pt x="267208" y="140462"/>
                </a:lnTo>
                <a:lnTo>
                  <a:pt x="260096" y="140462"/>
                </a:lnTo>
                <a:lnTo>
                  <a:pt x="222408" y="152034"/>
                </a:lnTo>
                <a:lnTo>
                  <a:pt x="188469" y="181435"/>
                </a:lnTo>
                <a:lnTo>
                  <a:pt x="158226" y="221386"/>
                </a:lnTo>
                <a:lnTo>
                  <a:pt x="149987" y="233934"/>
                </a:lnTo>
                <a:lnTo>
                  <a:pt x="149987" y="565023"/>
                </a:lnTo>
                <a:lnTo>
                  <a:pt x="149987" y="568960"/>
                </a:lnTo>
                <a:lnTo>
                  <a:pt x="134238" y="582803"/>
                </a:lnTo>
                <a:lnTo>
                  <a:pt x="128524" y="584835"/>
                </a:lnTo>
                <a:lnTo>
                  <a:pt x="85480" y="588676"/>
                </a:lnTo>
                <a:lnTo>
                  <a:pt x="74930" y="588772"/>
                </a:lnTo>
                <a:lnTo>
                  <a:pt x="64432" y="588676"/>
                </a:lnTo>
                <a:lnTo>
                  <a:pt x="21462" y="584835"/>
                </a:lnTo>
                <a:lnTo>
                  <a:pt x="15748" y="582803"/>
                </a:lnTo>
                <a:lnTo>
                  <a:pt x="10033" y="580898"/>
                </a:lnTo>
                <a:lnTo>
                  <a:pt x="5969" y="578358"/>
                </a:lnTo>
                <a:lnTo>
                  <a:pt x="3556" y="575437"/>
                </a:lnTo>
                <a:lnTo>
                  <a:pt x="1143" y="572389"/>
                </a:lnTo>
                <a:lnTo>
                  <a:pt x="0" y="568960"/>
                </a:lnTo>
                <a:lnTo>
                  <a:pt x="0" y="565023"/>
                </a:lnTo>
                <a:lnTo>
                  <a:pt x="0" y="33909"/>
                </a:lnTo>
                <a:lnTo>
                  <a:pt x="0" y="29972"/>
                </a:lnTo>
                <a:lnTo>
                  <a:pt x="1016" y="26543"/>
                </a:lnTo>
                <a:lnTo>
                  <a:pt x="2921" y="23495"/>
                </a:lnTo>
                <a:lnTo>
                  <a:pt x="4953" y="20574"/>
                </a:lnTo>
                <a:lnTo>
                  <a:pt x="8509" y="18034"/>
                </a:lnTo>
                <a:lnTo>
                  <a:pt x="13716" y="16129"/>
                </a:lnTo>
                <a:lnTo>
                  <a:pt x="18796" y="14097"/>
                </a:lnTo>
                <a:lnTo>
                  <a:pt x="64262" y="10160"/>
                </a:lnTo>
                <a:lnTo>
                  <a:pt x="73380" y="10255"/>
                </a:lnTo>
                <a:lnTo>
                  <a:pt x="115188" y="16129"/>
                </a:lnTo>
                <a:lnTo>
                  <a:pt x="119761" y="18034"/>
                </a:lnTo>
                <a:lnTo>
                  <a:pt x="123062" y="20574"/>
                </a:lnTo>
                <a:lnTo>
                  <a:pt x="124968" y="23495"/>
                </a:lnTo>
                <a:lnTo>
                  <a:pt x="127000" y="26543"/>
                </a:lnTo>
                <a:lnTo>
                  <a:pt x="128016" y="29972"/>
                </a:lnTo>
                <a:lnTo>
                  <a:pt x="128016" y="33909"/>
                </a:lnTo>
                <a:lnTo>
                  <a:pt x="128016" y="100075"/>
                </a:lnTo>
                <a:lnTo>
                  <a:pt x="157876" y="61267"/>
                </a:lnTo>
                <a:lnTo>
                  <a:pt x="185277" y="33575"/>
                </a:lnTo>
                <a:lnTo>
                  <a:pt x="219075" y="10668"/>
                </a:lnTo>
                <a:lnTo>
                  <a:pt x="260750" y="283"/>
                </a:lnTo>
                <a:lnTo>
                  <a:pt x="269113" y="0"/>
                </a:lnTo>
                <a:close/>
              </a:path>
            </a:pathLst>
          </a:custGeom>
          <a:ln w="10668">
            <a:solidFill>
              <a:srgbClr val="4579B8"/>
            </a:solidFill>
          </a:ln>
        </p:spPr>
        <p:txBody>
          <a:bodyPr wrap="square" lIns="0" tIns="0" rIns="0" bIns="0" rtlCol="0"/>
          <a:lstStyle/>
          <a:p>
            <a:endParaRPr/>
          </a:p>
        </p:txBody>
      </p:sp>
      <p:sp>
        <p:nvSpPr>
          <p:cNvPr id="20" name="object 20"/>
          <p:cNvSpPr/>
          <p:nvPr/>
        </p:nvSpPr>
        <p:spPr>
          <a:xfrm>
            <a:off x="4566158" y="601980"/>
            <a:ext cx="485140" cy="599440"/>
          </a:xfrm>
          <a:custGeom>
            <a:avLst/>
            <a:gdLst/>
            <a:ahLst/>
            <a:cxnLst/>
            <a:rect l="l" t="t" r="r" b="b"/>
            <a:pathLst>
              <a:path w="485139" h="599440">
                <a:moveTo>
                  <a:pt x="250570" y="0"/>
                </a:moveTo>
                <a:lnTo>
                  <a:pt x="308610" y="3048"/>
                </a:lnTo>
                <a:lnTo>
                  <a:pt x="357504" y="12192"/>
                </a:lnTo>
                <a:lnTo>
                  <a:pt x="397906" y="27701"/>
                </a:lnTo>
                <a:lnTo>
                  <a:pt x="430402" y="49784"/>
                </a:lnTo>
                <a:lnTo>
                  <a:pt x="464532" y="95861"/>
                </a:lnTo>
                <a:lnTo>
                  <a:pt x="477799" y="135790"/>
                </a:lnTo>
                <a:lnTo>
                  <a:pt x="484328" y="183122"/>
                </a:lnTo>
                <a:lnTo>
                  <a:pt x="485139" y="209550"/>
                </a:lnTo>
                <a:lnTo>
                  <a:pt x="485139" y="566801"/>
                </a:lnTo>
                <a:lnTo>
                  <a:pt x="485139" y="572262"/>
                </a:lnTo>
                <a:lnTo>
                  <a:pt x="483234" y="576707"/>
                </a:lnTo>
                <a:lnTo>
                  <a:pt x="479170" y="579882"/>
                </a:lnTo>
                <a:lnTo>
                  <a:pt x="475233" y="583057"/>
                </a:lnTo>
                <a:lnTo>
                  <a:pt x="434391" y="588650"/>
                </a:lnTo>
                <a:lnTo>
                  <a:pt x="422655" y="588772"/>
                </a:lnTo>
                <a:lnTo>
                  <a:pt x="410152" y="588650"/>
                </a:lnTo>
                <a:lnTo>
                  <a:pt x="369824" y="583057"/>
                </a:lnTo>
                <a:lnTo>
                  <a:pt x="361314" y="572262"/>
                </a:lnTo>
                <a:lnTo>
                  <a:pt x="361314" y="566801"/>
                </a:lnTo>
                <a:lnTo>
                  <a:pt x="361314" y="524510"/>
                </a:lnTo>
                <a:lnTo>
                  <a:pt x="326262" y="555736"/>
                </a:lnTo>
                <a:lnTo>
                  <a:pt x="286638" y="579247"/>
                </a:lnTo>
                <a:lnTo>
                  <a:pt x="242363" y="593994"/>
                </a:lnTo>
                <a:lnTo>
                  <a:pt x="193420" y="598932"/>
                </a:lnTo>
                <a:lnTo>
                  <a:pt x="172777" y="598241"/>
                </a:lnTo>
                <a:lnTo>
                  <a:pt x="133967" y="592716"/>
                </a:lnTo>
                <a:lnTo>
                  <a:pt x="82772" y="574167"/>
                </a:lnTo>
                <a:lnTo>
                  <a:pt x="42245" y="543613"/>
                </a:lnTo>
                <a:lnTo>
                  <a:pt x="14224" y="501269"/>
                </a:lnTo>
                <a:lnTo>
                  <a:pt x="883" y="446976"/>
                </a:lnTo>
                <a:lnTo>
                  <a:pt x="0" y="426212"/>
                </a:lnTo>
                <a:lnTo>
                  <a:pt x="1141" y="403806"/>
                </a:lnTo>
                <a:lnTo>
                  <a:pt x="10233" y="363472"/>
                </a:lnTo>
                <a:lnTo>
                  <a:pt x="28328" y="329235"/>
                </a:lnTo>
                <a:lnTo>
                  <a:pt x="55379" y="300954"/>
                </a:lnTo>
                <a:lnTo>
                  <a:pt x="91434" y="278624"/>
                </a:lnTo>
                <a:lnTo>
                  <a:pt x="136253" y="262102"/>
                </a:lnTo>
                <a:lnTo>
                  <a:pt x="189783" y="251344"/>
                </a:lnTo>
                <a:lnTo>
                  <a:pt x="252025" y="245923"/>
                </a:lnTo>
                <a:lnTo>
                  <a:pt x="286384" y="245237"/>
                </a:lnTo>
                <a:lnTo>
                  <a:pt x="338074" y="245237"/>
                </a:lnTo>
                <a:lnTo>
                  <a:pt x="338074" y="213106"/>
                </a:lnTo>
                <a:lnTo>
                  <a:pt x="333120" y="169418"/>
                </a:lnTo>
                <a:lnTo>
                  <a:pt x="310070" y="132314"/>
                </a:lnTo>
                <a:lnTo>
                  <a:pt x="263778" y="115173"/>
                </a:lnTo>
                <a:lnTo>
                  <a:pt x="237489" y="113665"/>
                </a:lnTo>
                <a:lnTo>
                  <a:pt x="219245" y="114188"/>
                </a:lnTo>
                <a:lnTo>
                  <a:pt x="170561" y="122047"/>
                </a:lnTo>
                <a:lnTo>
                  <a:pt x="130234" y="135530"/>
                </a:lnTo>
                <a:lnTo>
                  <a:pt x="88719" y="154713"/>
                </a:lnTo>
                <a:lnTo>
                  <a:pt x="80644" y="159004"/>
                </a:lnTo>
                <a:lnTo>
                  <a:pt x="73402" y="162597"/>
                </a:lnTo>
                <a:lnTo>
                  <a:pt x="66897" y="165179"/>
                </a:lnTo>
                <a:lnTo>
                  <a:pt x="61106" y="166737"/>
                </a:lnTo>
                <a:lnTo>
                  <a:pt x="56006" y="167259"/>
                </a:lnTo>
                <a:lnTo>
                  <a:pt x="51562" y="167259"/>
                </a:lnTo>
                <a:lnTo>
                  <a:pt x="36067" y="151257"/>
                </a:lnTo>
                <a:lnTo>
                  <a:pt x="33781" y="146050"/>
                </a:lnTo>
                <a:lnTo>
                  <a:pt x="32130" y="139700"/>
                </a:lnTo>
                <a:lnTo>
                  <a:pt x="30987" y="132207"/>
                </a:lnTo>
                <a:lnTo>
                  <a:pt x="29717" y="124587"/>
                </a:lnTo>
                <a:lnTo>
                  <a:pt x="29209" y="116332"/>
                </a:lnTo>
                <a:lnTo>
                  <a:pt x="29209" y="107187"/>
                </a:lnTo>
                <a:lnTo>
                  <a:pt x="37845" y="64389"/>
                </a:lnTo>
                <a:lnTo>
                  <a:pt x="72643" y="39624"/>
                </a:lnTo>
                <a:lnTo>
                  <a:pt x="107862" y="24818"/>
                </a:lnTo>
                <a:lnTo>
                  <a:pt x="150669" y="12160"/>
                </a:lnTo>
                <a:lnTo>
                  <a:pt x="199118" y="3214"/>
                </a:lnTo>
                <a:lnTo>
                  <a:pt x="233166" y="357"/>
                </a:lnTo>
                <a:lnTo>
                  <a:pt x="250570" y="0"/>
                </a:lnTo>
                <a:close/>
              </a:path>
            </a:pathLst>
          </a:custGeom>
          <a:ln w="10668">
            <a:solidFill>
              <a:srgbClr val="4579B8"/>
            </a:solidFill>
          </a:ln>
        </p:spPr>
        <p:txBody>
          <a:bodyPr wrap="square" lIns="0" tIns="0" rIns="0" bIns="0" rtlCol="0"/>
          <a:lstStyle/>
          <a:p>
            <a:endParaRPr/>
          </a:p>
        </p:txBody>
      </p:sp>
      <p:sp>
        <p:nvSpPr>
          <p:cNvPr id="21" name="object 21"/>
          <p:cNvSpPr/>
          <p:nvPr/>
        </p:nvSpPr>
        <p:spPr>
          <a:xfrm>
            <a:off x="3804665" y="414527"/>
            <a:ext cx="635635" cy="776605"/>
          </a:xfrm>
          <a:custGeom>
            <a:avLst/>
            <a:gdLst/>
            <a:ahLst/>
            <a:cxnLst/>
            <a:rect l="l" t="t" r="r" b="b"/>
            <a:pathLst>
              <a:path w="635635" h="776605">
                <a:moveTo>
                  <a:pt x="566801" y="0"/>
                </a:moveTo>
                <a:lnTo>
                  <a:pt x="609854" y="2412"/>
                </a:lnTo>
                <a:lnTo>
                  <a:pt x="632206" y="14859"/>
                </a:lnTo>
                <a:lnTo>
                  <a:pt x="634238" y="18034"/>
                </a:lnTo>
                <a:lnTo>
                  <a:pt x="635254" y="21589"/>
                </a:lnTo>
                <a:lnTo>
                  <a:pt x="635254" y="25526"/>
                </a:lnTo>
                <a:lnTo>
                  <a:pt x="635254" y="717931"/>
                </a:lnTo>
                <a:lnTo>
                  <a:pt x="635254" y="727075"/>
                </a:lnTo>
                <a:lnTo>
                  <a:pt x="633603" y="735202"/>
                </a:lnTo>
                <a:lnTo>
                  <a:pt x="630428" y="742314"/>
                </a:lnTo>
                <a:lnTo>
                  <a:pt x="627253" y="749426"/>
                </a:lnTo>
                <a:lnTo>
                  <a:pt x="591312" y="772795"/>
                </a:lnTo>
                <a:lnTo>
                  <a:pt x="583819" y="773811"/>
                </a:lnTo>
                <a:lnTo>
                  <a:pt x="576326" y="773811"/>
                </a:lnTo>
                <a:lnTo>
                  <a:pt x="509650" y="773811"/>
                </a:lnTo>
                <a:lnTo>
                  <a:pt x="466127" y="767222"/>
                </a:lnTo>
                <a:lnTo>
                  <a:pt x="433070" y="741553"/>
                </a:lnTo>
                <a:lnTo>
                  <a:pt x="408241" y="703246"/>
                </a:lnTo>
                <a:lnTo>
                  <a:pt x="394081" y="676275"/>
                </a:lnTo>
                <a:lnTo>
                  <a:pt x="202437" y="316102"/>
                </a:lnTo>
                <a:lnTo>
                  <a:pt x="177077" y="265025"/>
                </a:lnTo>
                <a:lnTo>
                  <a:pt x="160097" y="228234"/>
                </a:lnTo>
                <a:lnTo>
                  <a:pt x="144615" y="192039"/>
                </a:lnTo>
                <a:lnTo>
                  <a:pt x="137541" y="174371"/>
                </a:lnTo>
                <a:lnTo>
                  <a:pt x="136398" y="174371"/>
                </a:lnTo>
                <a:lnTo>
                  <a:pt x="138414" y="217154"/>
                </a:lnTo>
                <a:lnTo>
                  <a:pt x="139954" y="259842"/>
                </a:lnTo>
                <a:lnTo>
                  <a:pt x="140811" y="303053"/>
                </a:lnTo>
                <a:lnTo>
                  <a:pt x="141097" y="347599"/>
                </a:lnTo>
                <a:lnTo>
                  <a:pt x="141097" y="750697"/>
                </a:lnTo>
                <a:lnTo>
                  <a:pt x="141097" y="754634"/>
                </a:lnTo>
                <a:lnTo>
                  <a:pt x="139954" y="758189"/>
                </a:lnTo>
                <a:lnTo>
                  <a:pt x="137795" y="761364"/>
                </a:lnTo>
                <a:lnTo>
                  <a:pt x="135636" y="764539"/>
                </a:lnTo>
                <a:lnTo>
                  <a:pt x="97440" y="775206"/>
                </a:lnTo>
                <a:lnTo>
                  <a:pt x="69723" y="776224"/>
                </a:lnTo>
                <a:lnTo>
                  <a:pt x="59717" y="776106"/>
                </a:lnTo>
                <a:lnTo>
                  <a:pt x="18923" y="771525"/>
                </a:lnTo>
                <a:lnTo>
                  <a:pt x="3048" y="761364"/>
                </a:lnTo>
                <a:lnTo>
                  <a:pt x="1016" y="758189"/>
                </a:lnTo>
                <a:lnTo>
                  <a:pt x="0" y="754634"/>
                </a:lnTo>
                <a:lnTo>
                  <a:pt x="0" y="750697"/>
                </a:lnTo>
                <a:lnTo>
                  <a:pt x="0" y="58293"/>
                </a:lnTo>
                <a:lnTo>
                  <a:pt x="16383" y="16383"/>
                </a:lnTo>
                <a:lnTo>
                  <a:pt x="56514" y="2286"/>
                </a:lnTo>
                <a:lnTo>
                  <a:pt x="140462" y="2286"/>
                </a:lnTo>
                <a:lnTo>
                  <a:pt x="178562" y="6223"/>
                </a:lnTo>
                <a:lnTo>
                  <a:pt x="218122" y="29606"/>
                </a:lnTo>
                <a:lnTo>
                  <a:pt x="240077" y="61325"/>
                </a:lnTo>
                <a:lnTo>
                  <a:pt x="251206" y="82676"/>
                </a:lnTo>
                <a:lnTo>
                  <a:pt x="401193" y="364236"/>
                </a:lnTo>
                <a:lnTo>
                  <a:pt x="407741" y="377023"/>
                </a:lnTo>
                <a:lnTo>
                  <a:pt x="414242" y="389667"/>
                </a:lnTo>
                <a:lnTo>
                  <a:pt x="420695" y="402169"/>
                </a:lnTo>
                <a:lnTo>
                  <a:pt x="427100" y="414527"/>
                </a:lnTo>
                <a:lnTo>
                  <a:pt x="433488" y="426910"/>
                </a:lnTo>
                <a:lnTo>
                  <a:pt x="451866" y="464058"/>
                </a:lnTo>
                <a:lnTo>
                  <a:pt x="469368" y="500598"/>
                </a:lnTo>
                <a:lnTo>
                  <a:pt x="475107" y="512572"/>
                </a:lnTo>
                <a:lnTo>
                  <a:pt x="480700" y="524478"/>
                </a:lnTo>
                <a:lnTo>
                  <a:pt x="486235" y="536384"/>
                </a:lnTo>
                <a:lnTo>
                  <a:pt x="491698" y="548290"/>
                </a:lnTo>
                <a:lnTo>
                  <a:pt x="497078" y="560197"/>
                </a:lnTo>
                <a:lnTo>
                  <a:pt x="497713" y="560197"/>
                </a:lnTo>
                <a:lnTo>
                  <a:pt x="496093" y="517604"/>
                </a:lnTo>
                <a:lnTo>
                  <a:pt x="495046" y="473201"/>
                </a:lnTo>
                <a:lnTo>
                  <a:pt x="494363" y="429021"/>
                </a:lnTo>
                <a:lnTo>
                  <a:pt x="494157" y="386842"/>
                </a:lnTo>
                <a:lnTo>
                  <a:pt x="494157" y="25526"/>
                </a:lnTo>
                <a:lnTo>
                  <a:pt x="494157" y="21589"/>
                </a:lnTo>
                <a:lnTo>
                  <a:pt x="495300" y="18034"/>
                </a:lnTo>
                <a:lnTo>
                  <a:pt x="497713" y="14859"/>
                </a:lnTo>
                <a:lnTo>
                  <a:pt x="500125" y="11684"/>
                </a:lnTo>
                <a:lnTo>
                  <a:pt x="504063" y="8889"/>
                </a:lnTo>
                <a:lnTo>
                  <a:pt x="509650" y="6476"/>
                </a:lnTo>
                <a:lnTo>
                  <a:pt x="515112" y="4063"/>
                </a:lnTo>
                <a:lnTo>
                  <a:pt x="556535" y="93"/>
                </a:lnTo>
                <a:lnTo>
                  <a:pt x="566801" y="0"/>
                </a:lnTo>
                <a:close/>
              </a:path>
            </a:pathLst>
          </a:custGeom>
          <a:ln w="10668">
            <a:solidFill>
              <a:srgbClr val="4579B8"/>
            </a:solidFill>
          </a:ln>
        </p:spPr>
        <p:txBody>
          <a:bodyPr wrap="square" lIns="0" tIns="0" rIns="0" bIns="0" rtlCol="0"/>
          <a:lstStyle/>
          <a:p>
            <a:endParaRPr/>
          </a:p>
        </p:txBody>
      </p:sp>
      <p:sp>
        <p:nvSpPr>
          <p:cNvPr id="22" name="object 22"/>
          <p:cNvSpPr/>
          <p:nvPr/>
        </p:nvSpPr>
        <p:spPr>
          <a:xfrm>
            <a:off x="7197470" y="360299"/>
            <a:ext cx="534035" cy="840740"/>
          </a:xfrm>
          <a:custGeom>
            <a:avLst/>
            <a:gdLst/>
            <a:ahLst/>
            <a:cxnLst/>
            <a:rect l="l" t="t" r="r" b="b"/>
            <a:pathLst>
              <a:path w="534034" h="840740">
                <a:moveTo>
                  <a:pt x="459485" y="0"/>
                </a:moveTo>
                <a:lnTo>
                  <a:pt x="505332" y="3048"/>
                </a:lnTo>
                <a:lnTo>
                  <a:pt x="530351" y="14859"/>
                </a:lnTo>
                <a:lnTo>
                  <a:pt x="532764" y="18034"/>
                </a:lnTo>
                <a:lnTo>
                  <a:pt x="533907" y="21589"/>
                </a:lnTo>
                <a:lnTo>
                  <a:pt x="533907" y="25653"/>
                </a:lnTo>
                <a:lnTo>
                  <a:pt x="533907" y="806703"/>
                </a:lnTo>
                <a:lnTo>
                  <a:pt x="533907" y="811022"/>
                </a:lnTo>
                <a:lnTo>
                  <a:pt x="533019" y="814704"/>
                </a:lnTo>
                <a:lnTo>
                  <a:pt x="530986" y="817626"/>
                </a:lnTo>
                <a:lnTo>
                  <a:pt x="528954" y="820674"/>
                </a:lnTo>
                <a:lnTo>
                  <a:pt x="525652" y="823087"/>
                </a:lnTo>
                <a:lnTo>
                  <a:pt x="520826" y="825118"/>
                </a:lnTo>
                <a:lnTo>
                  <a:pt x="516127" y="827151"/>
                </a:lnTo>
                <a:lnTo>
                  <a:pt x="471424" y="830452"/>
                </a:lnTo>
                <a:lnTo>
                  <a:pt x="462349" y="830381"/>
                </a:lnTo>
                <a:lnTo>
                  <a:pt x="421131" y="825118"/>
                </a:lnTo>
                <a:lnTo>
                  <a:pt x="416178" y="823087"/>
                </a:lnTo>
                <a:lnTo>
                  <a:pt x="412623" y="820674"/>
                </a:lnTo>
                <a:lnTo>
                  <a:pt x="410463" y="817626"/>
                </a:lnTo>
                <a:lnTo>
                  <a:pt x="408304" y="814704"/>
                </a:lnTo>
                <a:lnTo>
                  <a:pt x="407161" y="811022"/>
                </a:lnTo>
                <a:lnTo>
                  <a:pt x="407161" y="806703"/>
                </a:lnTo>
                <a:lnTo>
                  <a:pt x="407161" y="747776"/>
                </a:lnTo>
                <a:lnTo>
                  <a:pt x="365125" y="786860"/>
                </a:lnTo>
                <a:lnTo>
                  <a:pt x="321182" y="816228"/>
                </a:lnTo>
                <a:lnTo>
                  <a:pt x="273748" y="834517"/>
                </a:lnTo>
                <a:lnTo>
                  <a:pt x="221360" y="840613"/>
                </a:lnTo>
                <a:lnTo>
                  <a:pt x="192218" y="839138"/>
                </a:lnTo>
                <a:lnTo>
                  <a:pt x="140886" y="827379"/>
                </a:lnTo>
                <a:lnTo>
                  <a:pt x="98744" y="804302"/>
                </a:lnTo>
                <a:lnTo>
                  <a:pt x="64506" y="772576"/>
                </a:lnTo>
                <a:lnTo>
                  <a:pt x="37957" y="732875"/>
                </a:lnTo>
                <a:lnTo>
                  <a:pt x="18716" y="686341"/>
                </a:lnTo>
                <a:lnTo>
                  <a:pt x="6643" y="633519"/>
                </a:lnTo>
                <a:lnTo>
                  <a:pt x="738" y="577409"/>
                </a:lnTo>
                <a:lnTo>
                  <a:pt x="0" y="548259"/>
                </a:lnTo>
                <a:lnTo>
                  <a:pt x="950" y="513728"/>
                </a:lnTo>
                <a:lnTo>
                  <a:pt x="8518" y="450050"/>
                </a:lnTo>
                <a:lnTo>
                  <a:pt x="23592" y="393636"/>
                </a:lnTo>
                <a:lnTo>
                  <a:pt x="45741" y="345439"/>
                </a:lnTo>
                <a:lnTo>
                  <a:pt x="74965" y="305649"/>
                </a:lnTo>
                <a:lnTo>
                  <a:pt x="111263" y="274978"/>
                </a:lnTo>
                <a:lnTo>
                  <a:pt x="154628" y="253736"/>
                </a:lnTo>
                <a:lnTo>
                  <a:pt x="204678" y="243016"/>
                </a:lnTo>
                <a:lnTo>
                  <a:pt x="232155" y="241680"/>
                </a:lnTo>
                <a:lnTo>
                  <a:pt x="253940" y="242822"/>
                </a:lnTo>
                <a:lnTo>
                  <a:pt x="294413" y="251914"/>
                </a:lnTo>
                <a:lnTo>
                  <a:pt x="331202" y="269962"/>
                </a:lnTo>
                <a:lnTo>
                  <a:pt x="367258" y="296632"/>
                </a:lnTo>
                <a:lnTo>
                  <a:pt x="385190" y="313181"/>
                </a:lnTo>
                <a:lnTo>
                  <a:pt x="385190" y="25653"/>
                </a:lnTo>
                <a:lnTo>
                  <a:pt x="385190" y="21589"/>
                </a:lnTo>
                <a:lnTo>
                  <a:pt x="386206" y="18034"/>
                </a:lnTo>
                <a:lnTo>
                  <a:pt x="388365" y="14859"/>
                </a:lnTo>
                <a:lnTo>
                  <a:pt x="390525" y="11684"/>
                </a:lnTo>
                <a:lnTo>
                  <a:pt x="394588" y="9016"/>
                </a:lnTo>
                <a:lnTo>
                  <a:pt x="400303" y="6858"/>
                </a:lnTo>
                <a:lnTo>
                  <a:pt x="406019" y="4699"/>
                </a:lnTo>
                <a:lnTo>
                  <a:pt x="449008" y="117"/>
                </a:lnTo>
                <a:lnTo>
                  <a:pt x="459485" y="0"/>
                </a:lnTo>
                <a:close/>
              </a:path>
            </a:pathLst>
          </a:custGeom>
          <a:ln w="10668">
            <a:solidFill>
              <a:srgbClr val="4579B8"/>
            </a:solidFill>
          </a:ln>
        </p:spPr>
        <p:txBody>
          <a:bodyPr wrap="square" lIns="0" tIns="0" rIns="0" bIns="0" rtlCol="0"/>
          <a:lstStyle/>
          <a:p>
            <a:endParaRPr/>
          </a:p>
        </p:txBody>
      </p:sp>
      <p:sp>
        <p:nvSpPr>
          <p:cNvPr id="23" name="object 23"/>
          <p:cNvSpPr/>
          <p:nvPr/>
        </p:nvSpPr>
        <p:spPr>
          <a:xfrm>
            <a:off x="0" y="1523998"/>
            <a:ext cx="9144000" cy="5333999"/>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813165" cy="5147310"/>
          </a:xfrm>
          <a:prstGeom prst="rect">
            <a:avLst/>
          </a:prstGeom>
        </p:spPr>
        <p:txBody>
          <a:bodyPr vert="horz" wrap="square" lIns="0" tIns="12065" rIns="0" bIns="0" rtlCol="0">
            <a:spAutoFit/>
          </a:bodyPr>
          <a:lstStyle/>
          <a:p>
            <a:pPr marL="3484879" marR="3383915" indent="-200025" algn="ctr">
              <a:lnSpc>
                <a:spcPct val="100000"/>
              </a:lnSpc>
              <a:spcBef>
                <a:spcPts val="95"/>
              </a:spcBef>
            </a:pPr>
            <a:r>
              <a:rPr sz="2800" b="1" u="heavy" spc="-125" dirty="0">
                <a:uFill>
                  <a:solidFill>
                    <a:srgbClr val="000000"/>
                  </a:solidFill>
                </a:uFill>
                <a:latin typeface="Trebuchet MS"/>
                <a:cs typeface="Trebuchet MS"/>
              </a:rPr>
              <a:t>Narmada </a:t>
            </a:r>
            <a:r>
              <a:rPr sz="2800" b="1" spc="-125"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70" dirty="0">
                <a:uFill>
                  <a:solidFill>
                    <a:srgbClr val="000000"/>
                  </a:solidFill>
                </a:uFill>
                <a:latin typeface="Trebuchet MS"/>
                <a:cs typeface="Trebuchet MS"/>
              </a:rPr>
              <a:t> </a:t>
            </a:r>
            <a:r>
              <a:rPr sz="2800" b="1" u="heavy" spc="-120" dirty="0">
                <a:uFill>
                  <a:solidFill>
                    <a:srgbClr val="000000"/>
                  </a:solidFill>
                </a:uFill>
                <a:latin typeface="Trebuchet MS"/>
                <a:cs typeface="Trebuchet MS"/>
              </a:rPr>
              <a:t>India</a:t>
            </a:r>
            <a:endParaRPr sz="2800">
              <a:latin typeface="Trebuchet MS"/>
              <a:cs typeface="Trebuchet MS"/>
            </a:endParaRPr>
          </a:p>
          <a:p>
            <a:pPr marL="12700" marR="5080">
              <a:lnSpc>
                <a:spcPct val="100000"/>
              </a:lnSpc>
              <a:spcBef>
                <a:spcPts val="5"/>
              </a:spcBef>
            </a:pPr>
            <a:r>
              <a:rPr sz="2800" spc="-204" dirty="0">
                <a:latin typeface="Arial"/>
                <a:cs typeface="Arial"/>
              </a:rPr>
              <a:t>The </a:t>
            </a:r>
            <a:r>
              <a:rPr sz="2800" spc="-150" dirty="0">
                <a:latin typeface="Arial"/>
                <a:cs typeface="Arial"/>
              </a:rPr>
              <a:t>Narmada also </a:t>
            </a:r>
            <a:r>
              <a:rPr sz="2800" spc="-114" dirty="0">
                <a:latin typeface="Arial"/>
                <a:cs typeface="Arial"/>
              </a:rPr>
              <a:t>called </a:t>
            </a:r>
            <a:r>
              <a:rPr sz="2800" spc="-35" dirty="0">
                <a:latin typeface="Arial"/>
                <a:cs typeface="Arial"/>
              </a:rPr>
              <a:t>the </a:t>
            </a:r>
            <a:r>
              <a:rPr sz="2800" spc="-220" dirty="0">
                <a:latin typeface="Arial"/>
                <a:cs typeface="Arial"/>
              </a:rPr>
              <a:t>Rewa, </a:t>
            </a:r>
            <a:r>
              <a:rPr sz="2800" spc="-145" dirty="0">
                <a:latin typeface="Arial"/>
                <a:cs typeface="Arial"/>
              </a:rPr>
              <a:t>is </a:t>
            </a:r>
            <a:r>
              <a:rPr sz="2800" spc="-220" dirty="0">
                <a:latin typeface="Arial"/>
                <a:cs typeface="Arial"/>
              </a:rPr>
              <a:t>a </a:t>
            </a:r>
            <a:r>
              <a:rPr sz="2800" spc="-50" dirty="0">
                <a:latin typeface="Arial"/>
                <a:cs typeface="Arial"/>
              </a:rPr>
              <a:t>river </a:t>
            </a:r>
            <a:r>
              <a:rPr sz="2800" spc="-35" dirty="0">
                <a:latin typeface="Arial"/>
                <a:cs typeface="Arial"/>
              </a:rPr>
              <a:t>in </a:t>
            </a:r>
            <a:r>
              <a:rPr sz="2800" spc="-80" dirty="0">
                <a:latin typeface="Arial"/>
                <a:cs typeface="Arial"/>
              </a:rPr>
              <a:t>central </a:t>
            </a:r>
            <a:r>
              <a:rPr sz="2800" spc="-95" dirty="0">
                <a:latin typeface="Arial"/>
                <a:cs typeface="Arial"/>
              </a:rPr>
              <a:t>India  </a:t>
            </a:r>
            <a:r>
              <a:rPr sz="2800" spc="-135" dirty="0">
                <a:latin typeface="Arial"/>
                <a:cs typeface="Arial"/>
              </a:rPr>
              <a:t>and</a:t>
            </a:r>
            <a:r>
              <a:rPr sz="2800" spc="-130" dirty="0">
                <a:latin typeface="Arial"/>
                <a:cs typeface="Arial"/>
              </a:rPr>
              <a:t> </a:t>
            </a:r>
            <a:r>
              <a:rPr sz="2800" spc="-35" dirty="0">
                <a:latin typeface="Arial"/>
                <a:cs typeface="Arial"/>
              </a:rPr>
              <a:t>the</a:t>
            </a:r>
            <a:r>
              <a:rPr sz="2800" spc="-135" dirty="0">
                <a:latin typeface="Arial"/>
                <a:cs typeface="Arial"/>
              </a:rPr>
              <a:t> </a:t>
            </a:r>
            <a:r>
              <a:rPr sz="2800" spc="40" dirty="0">
                <a:latin typeface="Arial"/>
                <a:cs typeface="Arial"/>
              </a:rPr>
              <a:t>fifth</a:t>
            </a:r>
            <a:r>
              <a:rPr sz="2800" spc="-135" dirty="0">
                <a:latin typeface="Arial"/>
                <a:cs typeface="Arial"/>
              </a:rPr>
              <a:t> </a:t>
            </a:r>
            <a:r>
              <a:rPr sz="2800" spc="-114" dirty="0">
                <a:latin typeface="Arial"/>
                <a:cs typeface="Arial"/>
              </a:rPr>
              <a:t>longest</a:t>
            </a:r>
            <a:r>
              <a:rPr sz="2800" spc="-120" dirty="0">
                <a:latin typeface="Arial"/>
                <a:cs typeface="Arial"/>
              </a:rPr>
              <a:t> </a:t>
            </a:r>
            <a:r>
              <a:rPr sz="2800" spc="-50" dirty="0">
                <a:latin typeface="Arial"/>
                <a:cs typeface="Arial"/>
              </a:rPr>
              <a:t>river</a:t>
            </a:r>
            <a:r>
              <a:rPr sz="2800" spc="-140" dirty="0">
                <a:latin typeface="Arial"/>
                <a:cs typeface="Arial"/>
              </a:rPr>
              <a:t> </a:t>
            </a:r>
            <a:r>
              <a:rPr sz="2800" spc="-35" dirty="0">
                <a:latin typeface="Arial"/>
                <a:cs typeface="Arial"/>
              </a:rPr>
              <a:t>in</a:t>
            </a:r>
            <a:r>
              <a:rPr sz="2800" spc="-140" dirty="0">
                <a:latin typeface="Arial"/>
                <a:cs typeface="Arial"/>
              </a:rPr>
              <a:t> </a:t>
            </a:r>
            <a:r>
              <a:rPr sz="2800" spc="-35" dirty="0">
                <a:latin typeface="Arial"/>
                <a:cs typeface="Arial"/>
              </a:rPr>
              <a:t>the</a:t>
            </a:r>
            <a:r>
              <a:rPr sz="2800" spc="-135" dirty="0">
                <a:latin typeface="Arial"/>
                <a:cs typeface="Arial"/>
              </a:rPr>
              <a:t> </a:t>
            </a:r>
            <a:r>
              <a:rPr sz="2800" spc="-95" dirty="0">
                <a:latin typeface="Arial"/>
                <a:cs typeface="Arial"/>
              </a:rPr>
              <a:t>Indian</a:t>
            </a:r>
            <a:r>
              <a:rPr sz="2800" spc="-120" dirty="0">
                <a:latin typeface="Arial"/>
                <a:cs typeface="Arial"/>
              </a:rPr>
              <a:t> </a:t>
            </a:r>
            <a:r>
              <a:rPr sz="2800" spc="-85" dirty="0">
                <a:latin typeface="Arial"/>
                <a:cs typeface="Arial"/>
              </a:rPr>
              <a:t>subcontinent.</a:t>
            </a:r>
            <a:r>
              <a:rPr sz="2800" spc="-80" dirty="0">
                <a:latin typeface="Arial"/>
                <a:cs typeface="Arial"/>
              </a:rPr>
              <a:t> </a:t>
            </a:r>
            <a:r>
              <a:rPr sz="2800" spc="40" dirty="0">
                <a:latin typeface="Arial"/>
                <a:cs typeface="Arial"/>
              </a:rPr>
              <a:t>It</a:t>
            </a:r>
            <a:r>
              <a:rPr sz="2800" spc="-145" dirty="0">
                <a:latin typeface="Arial"/>
                <a:cs typeface="Arial"/>
              </a:rPr>
              <a:t> is</a:t>
            </a:r>
            <a:r>
              <a:rPr sz="2800" spc="-140" dirty="0">
                <a:latin typeface="Arial"/>
                <a:cs typeface="Arial"/>
              </a:rPr>
              <a:t> </a:t>
            </a:r>
            <a:r>
              <a:rPr sz="2800" spc="-35" dirty="0">
                <a:latin typeface="Arial"/>
                <a:cs typeface="Arial"/>
              </a:rPr>
              <a:t>the  </a:t>
            </a:r>
            <a:r>
              <a:rPr sz="2800" spc="-5" dirty="0">
                <a:latin typeface="Arial"/>
                <a:cs typeface="Arial"/>
              </a:rPr>
              <a:t>third </a:t>
            </a:r>
            <a:r>
              <a:rPr sz="2800" spc="-114" dirty="0">
                <a:latin typeface="Arial"/>
                <a:cs typeface="Arial"/>
              </a:rPr>
              <a:t>longest </a:t>
            </a:r>
            <a:r>
              <a:rPr sz="2800" spc="-50" dirty="0">
                <a:latin typeface="Arial"/>
                <a:cs typeface="Arial"/>
              </a:rPr>
              <a:t>river </a:t>
            </a:r>
            <a:r>
              <a:rPr sz="2800" spc="-5" dirty="0">
                <a:latin typeface="Arial"/>
                <a:cs typeface="Arial"/>
              </a:rPr>
              <a:t>that </a:t>
            </a:r>
            <a:r>
              <a:rPr sz="2800" spc="-75" dirty="0">
                <a:latin typeface="Arial"/>
                <a:cs typeface="Arial"/>
              </a:rPr>
              <a:t>flows </a:t>
            </a:r>
            <a:r>
              <a:rPr sz="2800" spc="-55" dirty="0">
                <a:latin typeface="Arial"/>
                <a:cs typeface="Arial"/>
              </a:rPr>
              <a:t>entirely </a:t>
            </a:r>
            <a:r>
              <a:rPr sz="2800" spc="-5" dirty="0">
                <a:latin typeface="Arial"/>
                <a:cs typeface="Arial"/>
              </a:rPr>
              <a:t>within </a:t>
            </a:r>
            <a:r>
              <a:rPr sz="2800" spc="-90" dirty="0">
                <a:latin typeface="Arial"/>
                <a:cs typeface="Arial"/>
              </a:rPr>
              <a:t>India, </a:t>
            </a:r>
            <a:r>
              <a:rPr sz="2800" spc="-30" dirty="0">
                <a:latin typeface="Arial"/>
                <a:cs typeface="Arial"/>
              </a:rPr>
              <a:t>after </a:t>
            </a:r>
            <a:r>
              <a:rPr sz="2800" spc="-35" dirty="0">
                <a:latin typeface="Arial"/>
                <a:cs typeface="Arial"/>
              </a:rPr>
              <a:t>the  </a:t>
            </a:r>
            <a:r>
              <a:rPr sz="2800" spc="-145" dirty="0">
                <a:latin typeface="Arial"/>
                <a:cs typeface="Arial"/>
              </a:rPr>
              <a:t>Godavari, </a:t>
            </a:r>
            <a:r>
              <a:rPr sz="2800" spc="-35" dirty="0">
                <a:latin typeface="Arial"/>
                <a:cs typeface="Arial"/>
              </a:rPr>
              <a:t>the </a:t>
            </a:r>
            <a:r>
              <a:rPr sz="2800" spc="-245" dirty="0">
                <a:latin typeface="Arial"/>
                <a:cs typeface="Arial"/>
              </a:rPr>
              <a:t>Ganga </a:t>
            </a:r>
            <a:r>
              <a:rPr sz="2800" spc="-135" dirty="0">
                <a:latin typeface="Arial"/>
                <a:cs typeface="Arial"/>
              </a:rPr>
              <a:t>and </a:t>
            </a:r>
            <a:r>
              <a:rPr sz="2800" spc="-35" dirty="0">
                <a:latin typeface="Arial"/>
                <a:cs typeface="Arial"/>
              </a:rPr>
              <a:t>the</a:t>
            </a:r>
            <a:r>
              <a:rPr sz="2800" spc="-160" dirty="0">
                <a:latin typeface="Arial"/>
                <a:cs typeface="Arial"/>
              </a:rPr>
              <a:t> </a:t>
            </a:r>
            <a:r>
              <a:rPr sz="2800" spc="-155" dirty="0">
                <a:latin typeface="Arial"/>
                <a:cs typeface="Arial"/>
              </a:rPr>
              <a:t>Krishna.</a:t>
            </a:r>
            <a:endParaRPr sz="2800">
              <a:latin typeface="Arial"/>
              <a:cs typeface="Arial"/>
            </a:endParaRPr>
          </a:p>
          <a:p>
            <a:pPr marL="12700" marR="5440045">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0" dirty="0">
                <a:latin typeface="Arial"/>
                <a:cs typeface="Arial"/>
              </a:rPr>
              <a:t>1,312 </a:t>
            </a:r>
            <a:r>
              <a:rPr sz="2800" spc="-114" dirty="0">
                <a:latin typeface="Arial"/>
                <a:cs typeface="Arial"/>
              </a:rPr>
              <a:t>km  </a:t>
            </a:r>
            <a:r>
              <a:rPr sz="2800" b="1" u="heavy" spc="-120" dirty="0">
                <a:solidFill>
                  <a:srgbClr val="0000FF"/>
                </a:solidFill>
                <a:uFill>
                  <a:solidFill>
                    <a:srgbClr val="0000FF"/>
                  </a:solidFill>
                </a:uFill>
                <a:latin typeface="Trebuchet MS"/>
                <a:cs typeface="Trebuchet MS"/>
                <a:hlinkClick r:id="rId3"/>
              </a:rPr>
              <a:t>Basin </a:t>
            </a:r>
            <a:r>
              <a:rPr sz="2800" b="1" u="heavy" spc="-190" dirty="0">
                <a:solidFill>
                  <a:srgbClr val="0000FF"/>
                </a:solidFill>
                <a:uFill>
                  <a:solidFill>
                    <a:srgbClr val="0000FF"/>
                  </a:solidFill>
                </a:uFill>
                <a:latin typeface="Trebuchet MS"/>
                <a:cs typeface="Trebuchet MS"/>
                <a:hlinkClick r:id="rId3"/>
              </a:rPr>
              <a:t>area</a:t>
            </a:r>
            <a:r>
              <a:rPr sz="2800" b="1" spc="-190" dirty="0">
                <a:latin typeface="Trebuchet MS"/>
                <a:cs typeface="Trebuchet MS"/>
              </a:rPr>
              <a:t>: </a:t>
            </a:r>
            <a:r>
              <a:rPr sz="2800" spc="-135" dirty="0">
                <a:latin typeface="Arial"/>
                <a:cs typeface="Arial"/>
              </a:rPr>
              <a:t>98,796</a:t>
            </a:r>
            <a:r>
              <a:rPr sz="2800" spc="-220" dirty="0">
                <a:latin typeface="Arial"/>
                <a:cs typeface="Arial"/>
              </a:rPr>
              <a:t> </a:t>
            </a:r>
            <a:r>
              <a:rPr sz="2800" spc="-75" dirty="0">
                <a:latin typeface="Arial"/>
                <a:cs typeface="Arial"/>
              </a:rPr>
              <a:t>km²  </a:t>
            </a:r>
            <a:r>
              <a:rPr sz="2800" b="1" u="heavy" spc="-190" dirty="0">
                <a:solidFill>
                  <a:srgbClr val="0000FF"/>
                </a:solidFill>
                <a:uFill>
                  <a:solidFill>
                    <a:srgbClr val="0000FF"/>
                  </a:solidFill>
                </a:uFill>
                <a:latin typeface="Trebuchet MS"/>
                <a:cs typeface="Trebuchet MS"/>
                <a:hlinkClick r:id="rId4"/>
              </a:rPr>
              <a:t>Source</a:t>
            </a:r>
            <a:r>
              <a:rPr sz="2800" b="1" spc="-190" dirty="0">
                <a:latin typeface="Trebuchet MS"/>
                <a:cs typeface="Trebuchet MS"/>
              </a:rPr>
              <a:t>: </a:t>
            </a:r>
            <a:r>
              <a:rPr sz="2800" u="heavy" spc="-130" dirty="0">
                <a:solidFill>
                  <a:srgbClr val="0000FF"/>
                </a:solidFill>
                <a:uFill>
                  <a:solidFill>
                    <a:srgbClr val="0000FF"/>
                  </a:solidFill>
                </a:uFill>
                <a:latin typeface="Arial"/>
                <a:cs typeface="Arial"/>
                <a:hlinkClick r:id="rId5"/>
              </a:rPr>
              <a:t>Amarkantak </a:t>
            </a:r>
            <a:r>
              <a:rPr sz="2800" spc="-130" dirty="0">
                <a:solidFill>
                  <a:srgbClr val="0000FF"/>
                </a:solidFill>
                <a:latin typeface="Arial"/>
                <a:cs typeface="Arial"/>
              </a:rPr>
              <a:t> </a:t>
            </a:r>
            <a:r>
              <a:rPr sz="2800" b="1" u="heavy" spc="-180" dirty="0">
                <a:solidFill>
                  <a:srgbClr val="0000FF"/>
                </a:solidFill>
                <a:uFill>
                  <a:solidFill>
                    <a:srgbClr val="0000FF"/>
                  </a:solidFill>
                </a:uFill>
                <a:latin typeface="Trebuchet MS"/>
                <a:cs typeface="Trebuchet MS"/>
                <a:hlinkClick r:id="rId6"/>
              </a:rPr>
              <a:t>Country</a:t>
            </a:r>
            <a:r>
              <a:rPr sz="2800" b="1" spc="-180" dirty="0">
                <a:latin typeface="Trebuchet MS"/>
                <a:cs typeface="Trebuchet MS"/>
              </a:rPr>
              <a:t>:</a:t>
            </a:r>
            <a:r>
              <a:rPr sz="2800" b="1" spc="-185" dirty="0">
                <a:latin typeface="Trebuchet MS"/>
                <a:cs typeface="Trebuchet MS"/>
              </a:rPr>
              <a:t> </a:t>
            </a:r>
            <a:r>
              <a:rPr sz="2800" u="heavy" spc="-95" dirty="0">
                <a:solidFill>
                  <a:srgbClr val="0000FF"/>
                </a:solidFill>
                <a:uFill>
                  <a:solidFill>
                    <a:srgbClr val="0000FF"/>
                  </a:solidFill>
                </a:uFill>
                <a:latin typeface="Arial"/>
                <a:cs typeface="Arial"/>
                <a:hlinkClick r:id="rId7"/>
              </a:rPr>
              <a:t>India</a:t>
            </a:r>
            <a:endParaRPr sz="2800">
              <a:latin typeface="Arial"/>
              <a:cs typeface="Arial"/>
            </a:endParaRPr>
          </a:p>
          <a:p>
            <a:pPr marL="12700">
              <a:lnSpc>
                <a:spcPct val="100000"/>
              </a:lnSpc>
              <a:spcBef>
                <a:spcPts val="5"/>
              </a:spcBef>
            </a:pPr>
            <a:r>
              <a:rPr sz="2800" b="1" u="heavy" spc="-75" dirty="0">
                <a:solidFill>
                  <a:srgbClr val="0000FF"/>
                </a:solidFill>
                <a:uFill>
                  <a:solidFill>
                    <a:srgbClr val="0000FF"/>
                  </a:solidFill>
                </a:uFill>
                <a:latin typeface="Trebuchet MS"/>
                <a:cs typeface="Trebuchet MS"/>
                <a:hlinkClick r:id="rId8"/>
              </a:rPr>
              <a:t>Mouth</a:t>
            </a:r>
            <a:r>
              <a:rPr sz="2800" b="1" spc="-75" dirty="0">
                <a:latin typeface="Trebuchet MS"/>
                <a:cs typeface="Trebuchet MS"/>
              </a:rPr>
              <a:t>: </a:t>
            </a:r>
            <a:r>
              <a:rPr sz="2800" u="heavy" spc="-110" dirty="0">
                <a:solidFill>
                  <a:srgbClr val="0000FF"/>
                </a:solidFill>
                <a:uFill>
                  <a:solidFill>
                    <a:srgbClr val="0000FF"/>
                  </a:solidFill>
                </a:uFill>
                <a:latin typeface="Arial"/>
                <a:cs typeface="Arial"/>
                <a:hlinkClick r:id="rId9"/>
              </a:rPr>
              <a:t>Gulf </a:t>
            </a:r>
            <a:r>
              <a:rPr sz="2800" u="heavy" spc="-10" dirty="0">
                <a:solidFill>
                  <a:srgbClr val="0000FF"/>
                </a:solidFill>
                <a:uFill>
                  <a:solidFill>
                    <a:srgbClr val="0000FF"/>
                  </a:solidFill>
                </a:uFill>
                <a:latin typeface="Arial"/>
                <a:cs typeface="Arial"/>
                <a:hlinkClick r:id="rId9"/>
              </a:rPr>
              <a:t>of</a:t>
            </a:r>
            <a:r>
              <a:rPr sz="2800" u="heavy" spc="-345" dirty="0">
                <a:solidFill>
                  <a:srgbClr val="0000FF"/>
                </a:solidFill>
                <a:uFill>
                  <a:solidFill>
                    <a:srgbClr val="0000FF"/>
                  </a:solidFill>
                </a:uFill>
                <a:latin typeface="Arial"/>
                <a:cs typeface="Arial"/>
                <a:hlinkClick r:id="rId9"/>
              </a:rPr>
              <a:t> </a:t>
            </a:r>
            <a:r>
              <a:rPr sz="2800" u="heavy" spc="-140" dirty="0">
                <a:solidFill>
                  <a:srgbClr val="0000FF"/>
                </a:solidFill>
                <a:uFill>
                  <a:solidFill>
                    <a:srgbClr val="0000FF"/>
                  </a:solidFill>
                </a:uFill>
                <a:latin typeface="Arial"/>
                <a:cs typeface="Arial"/>
                <a:hlinkClick r:id="rId9"/>
              </a:rPr>
              <a:t>Khambhat</a:t>
            </a:r>
            <a:endParaRPr sz="2800">
              <a:latin typeface="Arial"/>
              <a:cs typeface="Arial"/>
            </a:endParaRPr>
          </a:p>
          <a:p>
            <a:pPr marL="12700">
              <a:lnSpc>
                <a:spcPct val="100000"/>
              </a:lnSpc>
            </a:pPr>
            <a:r>
              <a:rPr sz="2800" b="1" u="heavy" spc="-180" dirty="0">
                <a:solidFill>
                  <a:srgbClr val="0000FF"/>
                </a:solidFill>
                <a:uFill>
                  <a:solidFill>
                    <a:srgbClr val="0000FF"/>
                  </a:solidFill>
                </a:uFill>
                <a:latin typeface="Trebuchet MS"/>
                <a:cs typeface="Trebuchet MS"/>
                <a:hlinkClick r:id="rId10"/>
              </a:rPr>
              <a:t>Cities</a:t>
            </a:r>
            <a:r>
              <a:rPr sz="2800" b="1" spc="-180" dirty="0">
                <a:latin typeface="Trebuchet MS"/>
                <a:cs typeface="Trebuchet MS"/>
              </a:rPr>
              <a:t>: </a:t>
            </a:r>
            <a:r>
              <a:rPr sz="2800" u="heavy" spc="-170" dirty="0">
                <a:solidFill>
                  <a:srgbClr val="0000FF"/>
                </a:solidFill>
                <a:uFill>
                  <a:solidFill>
                    <a:srgbClr val="0000FF"/>
                  </a:solidFill>
                </a:uFill>
                <a:latin typeface="Arial"/>
                <a:cs typeface="Arial"/>
                <a:hlinkClick r:id="rId11"/>
              </a:rPr>
              <a:t>Jabalpur</a:t>
            </a:r>
            <a:r>
              <a:rPr sz="2800" spc="-170" dirty="0">
                <a:latin typeface="Arial"/>
                <a:cs typeface="Arial"/>
              </a:rPr>
              <a:t>,</a:t>
            </a:r>
            <a:r>
              <a:rPr sz="2800" spc="-140" dirty="0">
                <a:latin typeface="Arial"/>
                <a:cs typeface="Arial"/>
              </a:rPr>
              <a:t> </a:t>
            </a:r>
            <a:r>
              <a:rPr sz="2800" u="heavy" spc="-175" dirty="0">
                <a:solidFill>
                  <a:srgbClr val="0000FF"/>
                </a:solidFill>
                <a:uFill>
                  <a:solidFill>
                    <a:srgbClr val="0000FF"/>
                  </a:solidFill>
                </a:uFill>
                <a:latin typeface="Arial"/>
                <a:cs typeface="Arial"/>
                <a:hlinkClick r:id="rId12"/>
              </a:rPr>
              <a:t>Vadodara</a:t>
            </a:r>
            <a:endParaRPr sz="280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0619" y="360299"/>
            <a:ext cx="2650871" cy="84061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42183" y="728852"/>
            <a:ext cx="233045" cy="345440"/>
          </a:xfrm>
          <a:custGeom>
            <a:avLst/>
            <a:gdLst/>
            <a:ahLst/>
            <a:cxnLst/>
            <a:rect l="l" t="t" r="r" b="b"/>
            <a:pathLst>
              <a:path w="233044" h="345440">
                <a:moveTo>
                  <a:pt x="109474" y="0"/>
                </a:moveTo>
                <a:lnTo>
                  <a:pt x="70254" y="8143"/>
                </a:lnTo>
                <a:lnTo>
                  <a:pt x="40131" y="31543"/>
                </a:lnTo>
                <a:lnTo>
                  <a:pt x="19296" y="66087"/>
                </a:lnTo>
                <a:lnTo>
                  <a:pt x="6223" y="107950"/>
                </a:lnTo>
                <a:lnTo>
                  <a:pt x="382" y="153955"/>
                </a:lnTo>
                <a:lnTo>
                  <a:pt x="0" y="169672"/>
                </a:lnTo>
                <a:lnTo>
                  <a:pt x="333" y="186221"/>
                </a:lnTo>
                <a:lnTo>
                  <a:pt x="5334" y="234442"/>
                </a:lnTo>
                <a:lnTo>
                  <a:pt x="17192" y="277965"/>
                </a:lnTo>
                <a:lnTo>
                  <a:pt x="37068" y="312991"/>
                </a:lnTo>
                <a:lnTo>
                  <a:pt x="78247" y="341471"/>
                </a:lnTo>
                <a:lnTo>
                  <a:pt x="106553" y="345186"/>
                </a:lnTo>
                <a:lnTo>
                  <a:pt x="114218" y="344920"/>
                </a:lnTo>
                <a:lnTo>
                  <a:pt x="151304" y="334867"/>
                </a:lnTo>
                <a:lnTo>
                  <a:pt x="189587" y="307508"/>
                </a:lnTo>
                <a:lnTo>
                  <a:pt x="223329" y="270912"/>
                </a:lnTo>
                <a:lnTo>
                  <a:pt x="232664" y="259461"/>
                </a:lnTo>
                <a:lnTo>
                  <a:pt x="232664" y="83312"/>
                </a:lnTo>
                <a:lnTo>
                  <a:pt x="201247" y="47561"/>
                </a:lnTo>
                <a:lnTo>
                  <a:pt x="171069" y="21336"/>
                </a:lnTo>
                <a:lnTo>
                  <a:pt x="125402" y="1333"/>
                </a:lnTo>
                <a:lnTo>
                  <a:pt x="109474" y="0"/>
                </a:lnTo>
                <a:close/>
              </a:path>
            </a:pathLst>
          </a:custGeom>
          <a:ln w="10668">
            <a:solidFill>
              <a:srgbClr val="4579B8"/>
            </a:solidFill>
          </a:ln>
        </p:spPr>
        <p:txBody>
          <a:bodyPr wrap="square" lIns="0" tIns="0" rIns="0" bIns="0" rtlCol="0"/>
          <a:lstStyle/>
          <a:p>
            <a:endParaRPr/>
          </a:p>
        </p:txBody>
      </p:sp>
      <p:sp>
        <p:nvSpPr>
          <p:cNvPr id="4" name="object 4"/>
          <p:cNvSpPr/>
          <p:nvPr/>
        </p:nvSpPr>
        <p:spPr>
          <a:xfrm>
            <a:off x="3270884" y="612140"/>
            <a:ext cx="506730" cy="589280"/>
          </a:xfrm>
          <a:custGeom>
            <a:avLst/>
            <a:gdLst/>
            <a:ahLst/>
            <a:cxnLst/>
            <a:rect l="l" t="t" r="r" b="b"/>
            <a:pathLst>
              <a:path w="506729" h="589280">
                <a:moveTo>
                  <a:pt x="74422" y="0"/>
                </a:moveTo>
                <a:lnTo>
                  <a:pt x="120268" y="2412"/>
                </a:lnTo>
                <a:lnTo>
                  <a:pt x="133730" y="5969"/>
                </a:lnTo>
                <a:lnTo>
                  <a:pt x="139445" y="7874"/>
                </a:lnTo>
                <a:lnTo>
                  <a:pt x="143510" y="10413"/>
                </a:lnTo>
                <a:lnTo>
                  <a:pt x="145923" y="13335"/>
                </a:lnTo>
                <a:lnTo>
                  <a:pt x="148209" y="16383"/>
                </a:lnTo>
                <a:lnTo>
                  <a:pt x="149478" y="19812"/>
                </a:lnTo>
                <a:lnTo>
                  <a:pt x="149478" y="23749"/>
                </a:lnTo>
                <a:lnTo>
                  <a:pt x="149478" y="323850"/>
                </a:lnTo>
                <a:lnTo>
                  <a:pt x="152479" y="375285"/>
                </a:lnTo>
                <a:lnTo>
                  <a:pt x="166028" y="417034"/>
                </a:lnTo>
                <a:lnTo>
                  <a:pt x="199136" y="449707"/>
                </a:lnTo>
                <a:lnTo>
                  <a:pt x="238760" y="458343"/>
                </a:lnTo>
                <a:lnTo>
                  <a:pt x="253069" y="457053"/>
                </a:lnTo>
                <a:lnTo>
                  <a:pt x="296163" y="437514"/>
                </a:lnTo>
                <a:lnTo>
                  <a:pt x="326056" y="411924"/>
                </a:lnTo>
                <a:lnTo>
                  <a:pt x="357759" y="376809"/>
                </a:lnTo>
                <a:lnTo>
                  <a:pt x="357759" y="23749"/>
                </a:lnTo>
                <a:lnTo>
                  <a:pt x="357759" y="19812"/>
                </a:lnTo>
                <a:lnTo>
                  <a:pt x="372999" y="5969"/>
                </a:lnTo>
                <a:lnTo>
                  <a:pt x="378713" y="3937"/>
                </a:lnTo>
                <a:lnTo>
                  <a:pt x="421683" y="95"/>
                </a:lnTo>
                <a:lnTo>
                  <a:pt x="432180" y="0"/>
                </a:lnTo>
                <a:lnTo>
                  <a:pt x="442731" y="95"/>
                </a:lnTo>
                <a:lnTo>
                  <a:pt x="485648" y="3937"/>
                </a:lnTo>
                <a:lnTo>
                  <a:pt x="491109" y="5969"/>
                </a:lnTo>
                <a:lnTo>
                  <a:pt x="496697" y="7874"/>
                </a:lnTo>
                <a:lnTo>
                  <a:pt x="500634" y="10413"/>
                </a:lnTo>
                <a:lnTo>
                  <a:pt x="503047" y="13335"/>
                </a:lnTo>
                <a:lnTo>
                  <a:pt x="505460" y="16383"/>
                </a:lnTo>
                <a:lnTo>
                  <a:pt x="506602" y="19812"/>
                </a:lnTo>
                <a:lnTo>
                  <a:pt x="506602" y="23749"/>
                </a:lnTo>
                <a:lnTo>
                  <a:pt x="506602" y="554863"/>
                </a:lnTo>
                <a:lnTo>
                  <a:pt x="506602" y="558800"/>
                </a:lnTo>
                <a:lnTo>
                  <a:pt x="505587" y="562229"/>
                </a:lnTo>
                <a:lnTo>
                  <a:pt x="503681" y="565276"/>
                </a:lnTo>
                <a:lnTo>
                  <a:pt x="501650" y="568198"/>
                </a:lnTo>
                <a:lnTo>
                  <a:pt x="498220" y="570738"/>
                </a:lnTo>
                <a:lnTo>
                  <a:pt x="493267" y="572643"/>
                </a:lnTo>
                <a:lnTo>
                  <a:pt x="488314" y="574675"/>
                </a:lnTo>
                <a:lnTo>
                  <a:pt x="442975" y="578612"/>
                </a:lnTo>
                <a:lnTo>
                  <a:pt x="433619" y="578516"/>
                </a:lnTo>
                <a:lnTo>
                  <a:pt x="391794" y="572643"/>
                </a:lnTo>
                <a:lnTo>
                  <a:pt x="386968" y="570738"/>
                </a:lnTo>
                <a:lnTo>
                  <a:pt x="383666" y="568198"/>
                </a:lnTo>
                <a:lnTo>
                  <a:pt x="381635" y="565276"/>
                </a:lnTo>
                <a:lnTo>
                  <a:pt x="379602" y="562229"/>
                </a:lnTo>
                <a:lnTo>
                  <a:pt x="378587" y="558800"/>
                </a:lnTo>
                <a:lnTo>
                  <a:pt x="378587" y="554863"/>
                </a:lnTo>
                <a:lnTo>
                  <a:pt x="378587" y="493522"/>
                </a:lnTo>
                <a:lnTo>
                  <a:pt x="334200" y="535162"/>
                </a:lnTo>
                <a:lnTo>
                  <a:pt x="289051" y="564896"/>
                </a:lnTo>
                <a:lnTo>
                  <a:pt x="242681" y="582787"/>
                </a:lnTo>
                <a:lnTo>
                  <a:pt x="194690" y="588772"/>
                </a:lnTo>
                <a:lnTo>
                  <a:pt x="168429" y="587652"/>
                </a:lnTo>
                <a:lnTo>
                  <a:pt x="122431" y="578699"/>
                </a:lnTo>
                <a:lnTo>
                  <a:pt x="85050" y="561101"/>
                </a:lnTo>
                <a:lnTo>
                  <a:pt x="54951" y="536717"/>
                </a:lnTo>
                <a:lnTo>
                  <a:pt x="31926" y="505973"/>
                </a:lnTo>
                <a:lnTo>
                  <a:pt x="15595" y="470108"/>
                </a:lnTo>
                <a:lnTo>
                  <a:pt x="5572" y="428700"/>
                </a:lnTo>
                <a:lnTo>
                  <a:pt x="619" y="377940"/>
                </a:lnTo>
                <a:lnTo>
                  <a:pt x="0" y="348869"/>
                </a:lnTo>
                <a:lnTo>
                  <a:pt x="0" y="23749"/>
                </a:lnTo>
                <a:lnTo>
                  <a:pt x="0" y="19812"/>
                </a:lnTo>
                <a:lnTo>
                  <a:pt x="15239" y="5969"/>
                </a:lnTo>
                <a:lnTo>
                  <a:pt x="20954" y="3937"/>
                </a:lnTo>
                <a:lnTo>
                  <a:pt x="64162" y="95"/>
                </a:lnTo>
                <a:lnTo>
                  <a:pt x="74422" y="0"/>
                </a:lnTo>
                <a:close/>
              </a:path>
            </a:pathLst>
          </a:custGeom>
          <a:ln w="10668">
            <a:solidFill>
              <a:srgbClr val="4579B8"/>
            </a:solidFill>
          </a:ln>
        </p:spPr>
        <p:txBody>
          <a:bodyPr wrap="square" lIns="0" tIns="0" rIns="0" bIns="0" rtlCol="0"/>
          <a:lstStyle/>
          <a:p>
            <a:endParaRPr/>
          </a:p>
        </p:txBody>
      </p:sp>
      <p:sp>
        <p:nvSpPr>
          <p:cNvPr id="5" name="object 5"/>
          <p:cNvSpPr/>
          <p:nvPr/>
        </p:nvSpPr>
        <p:spPr>
          <a:xfrm>
            <a:off x="3896105" y="601980"/>
            <a:ext cx="405765" cy="599440"/>
          </a:xfrm>
          <a:custGeom>
            <a:avLst/>
            <a:gdLst/>
            <a:ahLst/>
            <a:cxnLst/>
            <a:rect l="l" t="t" r="r" b="b"/>
            <a:pathLst>
              <a:path w="405764" h="599440">
                <a:moveTo>
                  <a:pt x="219075" y="0"/>
                </a:moveTo>
                <a:lnTo>
                  <a:pt x="267589" y="3556"/>
                </a:lnTo>
                <a:lnTo>
                  <a:pt x="310134" y="12573"/>
                </a:lnTo>
                <a:lnTo>
                  <a:pt x="351028" y="28321"/>
                </a:lnTo>
                <a:lnTo>
                  <a:pt x="369062" y="43815"/>
                </a:lnTo>
                <a:lnTo>
                  <a:pt x="370713" y="46736"/>
                </a:lnTo>
                <a:lnTo>
                  <a:pt x="375666" y="83820"/>
                </a:lnTo>
                <a:lnTo>
                  <a:pt x="375666" y="92837"/>
                </a:lnTo>
                <a:lnTo>
                  <a:pt x="373253" y="131191"/>
                </a:lnTo>
                <a:lnTo>
                  <a:pt x="371856" y="135128"/>
                </a:lnTo>
                <a:lnTo>
                  <a:pt x="370459" y="139065"/>
                </a:lnTo>
                <a:lnTo>
                  <a:pt x="368554" y="141859"/>
                </a:lnTo>
                <a:lnTo>
                  <a:pt x="366141" y="143256"/>
                </a:lnTo>
                <a:lnTo>
                  <a:pt x="363728" y="144525"/>
                </a:lnTo>
                <a:lnTo>
                  <a:pt x="360934" y="145287"/>
                </a:lnTo>
                <a:lnTo>
                  <a:pt x="357759" y="145287"/>
                </a:lnTo>
                <a:lnTo>
                  <a:pt x="354203" y="145287"/>
                </a:lnTo>
                <a:lnTo>
                  <a:pt x="348742" y="143256"/>
                </a:lnTo>
                <a:lnTo>
                  <a:pt x="341122" y="139065"/>
                </a:lnTo>
                <a:lnTo>
                  <a:pt x="335145" y="135872"/>
                </a:lnTo>
                <a:lnTo>
                  <a:pt x="294528" y="118745"/>
                </a:lnTo>
                <a:lnTo>
                  <a:pt x="249666" y="107584"/>
                </a:lnTo>
                <a:lnTo>
                  <a:pt x="222631" y="106045"/>
                </a:lnTo>
                <a:lnTo>
                  <a:pt x="212867" y="106287"/>
                </a:lnTo>
                <a:lnTo>
                  <a:pt x="174053" y="115173"/>
                </a:lnTo>
                <a:lnTo>
                  <a:pt x="148844" y="140208"/>
                </a:lnTo>
                <a:lnTo>
                  <a:pt x="145669" y="147193"/>
                </a:lnTo>
                <a:lnTo>
                  <a:pt x="144145" y="154559"/>
                </a:lnTo>
                <a:lnTo>
                  <a:pt x="144145" y="162560"/>
                </a:lnTo>
                <a:lnTo>
                  <a:pt x="161520" y="199570"/>
                </a:lnTo>
                <a:lnTo>
                  <a:pt x="194716" y="220210"/>
                </a:lnTo>
                <a:lnTo>
                  <a:pt x="238966" y="237638"/>
                </a:lnTo>
                <a:lnTo>
                  <a:pt x="250825" y="242077"/>
                </a:lnTo>
                <a:lnTo>
                  <a:pt x="286805" y="256659"/>
                </a:lnTo>
                <a:lnTo>
                  <a:pt x="322453" y="274447"/>
                </a:lnTo>
                <a:lnTo>
                  <a:pt x="354814" y="297432"/>
                </a:lnTo>
                <a:lnTo>
                  <a:pt x="381031" y="327517"/>
                </a:lnTo>
                <a:lnTo>
                  <a:pt x="399061" y="366027"/>
                </a:lnTo>
                <a:lnTo>
                  <a:pt x="405384" y="414909"/>
                </a:lnTo>
                <a:lnTo>
                  <a:pt x="404334" y="436889"/>
                </a:lnTo>
                <a:lnTo>
                  <a:pt x="395900" y="476756"/>
                </a:lnTo>
                <a:lnTo>
                  <a:pt x="379134" y="511266"/>
                </a:lnTo>
                <a:lnTo>
                  <a:pt x="340487" y="552450"/>
                </a:lnTo>
                <a:lnTo>
                  <a:pt x="306768" y="572754"/>
                </a:lnTo>
                <a:lnTo>
                  <a:pt x="267335" y="587248"/>
                </a:lnTo>
                <a:lnTo>
                  <a:pt x="223250" y="595995"/>
                </a:lnTo>
                <a:lnTo>
                  <a:pt x="175641" y="598932"/>
                </a:lnTo>
                <a:lnTo>
                  <a:pt x="160946" y="598648"/>
                </a:lnTo>
                <a:lnTo>
                  <a:pt x="118745" y="594487"/>
                </a:lnTo>
                <a:lnTo>
                  <a:pt x="81329" y="586450"/>
                </a:lnTo>
                <a:lnTo>
                  <a:pt x="42138" y="572682"/>
                </a:lnTo>
                <a:lnTo>
                  <a:pt x="9398" y="551561"/>
                </a:lnTo>
                <a:lnTo>
                  <a:pt x="234" y="508831"/>
                </a:lnTo>
                <a:lnTo>
                  <a:pt x="0" y="496570"/>
                </a:lnTo>
                <a:lnTo>
                  <a:pt x="73" y="488332"/>
                </a:lnTo>
                <a:lnTo>
                  <a:pt x="4826" y="452120"/>
                </a:lnTo>
                <a:lnTo>
                  <a:pt x="6350" y="448056"/>
                </a:lnTo>
                <a:lnTo>
                  <a:pt x="8382" y="445262"/>
                </a:lnTo>
                <a:lnTo>
                  <a:pt x="10795" y="443865"/>
                </a:lnTo>
                <a:lnTo>
                  <a:pt x="13081" y="442468"/>
                </a:lnTo>
                <a:lnTo>
                  <a:pt x="16129" y="441706"/>
                </a:lnTo>
                <a:lnTo>
                  <a:pt x="19685" y="441706"/>
                </a:lnTo>
                <a:lnTo>
                  <a:pt x="24003" y="441706"/>
                </a:lnTo>
                <a:lnTo>
                  <a:pt x="30480" y="444246"/>
                </a:lnTo>
                <a:lnTo>
                  <a:pt x="38989" y="449199"/>
                </a:lnTo>
                <a:lnTo>
                  <a:pt x="45773" y="453009"/>
                </a:lnTo>
                <a:lnTo>
                  <a:pt x="80773" y="469967"/>
                </a:lnTo>
                <a:lnTo>
                  <a:pt x="128285" y="485626"/>
                </a:lnTo>
                <a:lnTo>
                  <a:pt x="172720" y="489966"/>
                </a:lnTo>
                <a:lnTo>
                  <a:pt x="182532" y="489704"/>
                </a:lnTo>
                <a:lnTo>
                  <a:pt x="223424" y="480710"/>
                </a:lnTo>
                <a:lnTo>
                  <a:pt x="253619" y="454279"/>
                </a:lnTo>
                <a:lnTo>
                  <a:pt x="259588" y="426847"/>
                </a:lnTo>
                <a:lnTo>
                  <a:pt x="258897" y="418224"/>
                </a:lnTo>
                <a:lnTo>
                  <a:pt x="235759" y="384254"/>
                </a:lnTo>
                <a:lnTo>
                  <a:pt x="200025" y="364648"/>
                </a:lnTo>
                <a:lnTo>
                  <a:pt x="166786" y="351746"/>
                </a:lnTo>
                <a:lnTo>
                  <a:pt x="155098" y="347249"/>
                </a:lnTo>
                <a:lnTo>
                  <a:pt x="119314" y="332327"/>
                </a:lnTo>
                <a:lnTo>
                  <a:pt x="84328" y="314325"/>
                </a:lnTo>
                <a:lnTo>
                  <a:pt x="52538" y="291339"/>
                </a:lnTo>
                <a:lnTo>
                  <a:pt x="26812" y="261223"/>
                </a:lnTo>
                <a:lnTo>
                  <a:pt x="9209" y="222269"/>
                </a:lnTo>
                <a:lnTo>
                  <a:pt x="3048" y="172085"/>
                </a:lnTo>
                <a:lnTo>
                  <a:pt x="3976" y="153417"/>
                </a:lnTo>
                <a:lnTo>
                  <a:pt x="17907" y="102108"/>
                </a:lnTo>
                <a:lnTo>
                  <a:pt x="47535" y="59531"/>
                </a:lnTo>
                <a:lnTo>
                  <a:pt x="91757" y="27527"/>
                </a:lnTo>
                <a:lnTo>
                  <a:pt x="128905" y="12573"/>
                </a:lnTo>
                <a:lnTo>
                  <a:pt x="171561" y="3143"/>
                </a:lnTo>
                <a:lnTo>
                  <a:pt x="194716" y="785"/>
                </a:lnTo>
                <a:lnTo>
                  <a:pt x="219075" y="0"/>
                </a:lnTo>
                <a:close/>
              </a:path>
            </a:pathLst>
          </a:custGeom>
          <a:ln w="10668">
            <a:solidFill>
              <a:srgbClr val="4579B8"/>
            </a:solidFill>
          </a:ln>
        </p:spPr>
        <p:txBody>
          <a:bodyPr wrap="square" lIns="0" tIns="0" rIns="0" bIns="0" rtlCol="0"/>
          <a:lstStyle/>
          <a:p>
            <a:endParaRPr/>
          </a:p>
        </p:txBody>
      </p:sp>
      <p:sp>
        <p:nvSpPr>
          <p:cNvPr id="6" name="object 6"/>
          <p:cNvSpPr/>
          <p:nvPr/>
        </p:nvSpPr>
        <p:spPr>
          <a:xfrm>
            <a:off x="1966341" y="601980"/>
            <a:ext cx="507365" cy="589280"/>
          </a:xfrm>
          <a:custGeom>
            <a:avLst/>
            <a:gdLst/>
            <a:ahLst/>
            <a:cxnLst/>
            <a:rect l="l" t="t" r="r" b="b"/>
            <a:pathLst>
              <a:path w="507364" h="589280">
                <a:moveTo>
                  <a:pt x="312546" y="0"/>
                </a:moveTo>
                <a:lnTo>
                  <a:pt x="362442" y="4476"/>
                </a:lnTo>
                <a:lnTo>
                  <a:pt x="403859" y="17907"/>
                </a:lnTo>
                <a:lnTo>
                  <a:pt x="437483" y="38973"/>
                </a:lnTo>
                <a:lnTo>
                  <a:pt x="464057" y="66421"/>
                </a:lnTo>
                <a:lnTo>
                  <a:pt x="483758" y="99679"/>
                </a:lnTo>
                <a:lnTo>
                  <a:pt x="497077" y="138175"/>
                </a:lnTo>
                <a:lnTo>
                  <a:pt x="504618" y="183387"/>
                </a:lnTo>
                <a:lnTo>
                  <a:pt x="507110" y="236982"/>
                </a:lnTo>
                <a:lnTo>
                  <a:pt x="507110" y="565023"/>
                </a:lnTo>
                <a:lnTo>
                  <a:pt x="507110" y="568960"/>
                </a:lnTo>
                <a:lnTo>
                  <a:pt x="505967" y="572389"/>
                </a:lnTo>
                <a:lnTo>
                  <a:pt x="503554" y="575437"/>
                </a:lnTo>
                <a:lnTo>
                  <a:pt x="501269" y="578358"/>
                </a:lnTo>
                <a:lnTo>
                  <a:pt x="497204" y="580898"/>
                </a:lnTo>
                <a:lnTo>
                  <a:pt x="491744" y="582803"/>
                </a:lnTo>
                <a:lnTo>
                  <a:pt x="486156" y="584835"/>
                </a:lnTo>
                <a:lnTo>
                  <a:pt x="443021" y="588676"/>
                </a:lnTo>
                <a:lnTo>
                  <a:pt x="432688" y="588772"/>
                </a:lnTo>
                <a:lnTo>
                  <a:pt x="422187" y="588676"/>
                </a:lnTo>
                <a:lnTo>
                  <a:pt x="378713" y="584835"/>
                </a:lnTo>
                <a:lnTo>
                  <a:pt x="373252" y="582803"/>
                </a:lnTo>
                <a:lnTo>
                  <a:pt x="367664" y="580898"/>
                </a:lnTo>
                <a:lnTo>
                  <a:pt x="363727" y="578358"/>
                </a:lnTo>
                <a:lnTo>
                  <a:pt x="361314" y="575437"/>
                </a:lnTo>
                <a:lnTo>
                  <a:pt x="358901" y="572389"/>
                </a:lnTo>
                <a:lnTo>
                  <a:pt x="357758" y="568960"/>
                </a:lnTo>
                <a:lnTo>
                  <a:pt x="357758" y="565023"/>
                </a:lnTo>
                <a:lnTo>
                  <a:pt x="357758" y="262000"/>
                </a:lnTo>
                <a:lnTo>
                  <a:pt x="354544" y="213316"/>
                </a:lnTo>
                <a:lnTo>
                  <a:pt x="340756" y="171737"/>
                </a:lnTo>
                <a:lnTo>
                  <a:pt x="307975" y="139065"/>
                </a:lnTo>
                <a:lnTo>
                  <a:pt x="268477" y="130429"/>
                </a:lnTo>
                <a:lnTo>
                  <a:pt x="254144" y="131718"/>
                </a:lnTo>
                <a:lnTo>
                  <a:pt x="210692" y="151257"/>
                </a:lnTo>
                <a:lnTo>
                  <a:pt x="180959" y="176847"/>
                </a:lnTo>
                <a:lnTo>
                  <a:pt x="149986" y="211962"/>
                </a:lnTo>
                <a:lnTo>
                  <a:pt x="149986" y="565023"/>
                </a:lnTo>
                <a:lnTo>
                  <a:pt x="149986" y="568960"/>
                </a:lnTo>
                <a:lnTo>
                  <a:pt x="134238" y="582803"/>
                </a:lnTo>
                <a:lnTo>
                  <a:pt x="128396" y="584835"/>
                </a:lnTo>
                <a:lnTo>
                  <a:pt x="85480" y="588676"/>
                </a:lnTo>
                <a:lnTo>
                  <a:pt x="74929" y="588772"/>
                </a:lnTo>
                <a:lnTo>
                  <a:pt x="64432" y="588676"/>
                </a:lnTo>
                <a:lnTo>
                  <a:pt x="21462" y="584835"/>
                </a:lnTo>
                <a:lnTo>
                  <a:pt x="15747" y="582803"/>
                </a:lnTo>
                <a:lnTo>
                  <a:pt x="10032" y="580898"/>
                </a:lnTo>
                <a:lnTo>
                  <a:pt x="5968" y="578358"/>
                </a:lnTo>
                <a:lnTo>
                  <a:pt x="3556" y="575437"/>
                </a:lnTo>
                <a:lnTo>
                  <a:pt x="1142" y="572389"/>
                </a:lnTo>
                <a:lnTo>
                  <a:pt x="0" y="568960"/>
                </a:lnTo>
                <a:lnTo>
                  <a:pt x="0" y="565023"/>
                </a:lnTo>
                <a:lnTo>
                  <a:pt x="0" y="33909"/>
                </a:lnTo>
                <a:lnTo>
                  <a:pt x="0" y="29972"/>
                </a:lnTo>
                <a:lnTo>
                  <a:pt x="888" y="26543"/>
                </a:lnTo>
                <a:lnTo>
                  <a:pt x="2920" y="23495"/>
                </a:lnTo>
                <a:lnTo>
                  <a:pt x="4952" y="20574"/>
                </a:lnTo>
                <a:lnTo>
                  <a:pt x="8508" y="18034"/>
                </a:lnTo>
                <a:lnTo>
                  <a:pt x="13588" y="16129"/>
                </a:lnTo>
                <a:lnTo>
                  <a:pt x="18795" y="14097"/>
                </a:lnTo>
                <a:lnTo>
                  <a:pt x="64261" y="10160"/>
                </a:lnTo>
                <a:lnTo>
                  <a:pt x="73380" y="10255"/>
                </a:lnTo>
                <a:lnTo>
                  <a:pt x="115188" y="16129"/>
                </a:lnTo>
                <a:lnTo>
                  <a:pt x="119760" y="18034"/>
                </a:lnTo>
                <a:lnTo>
                  <a:pt x="122935" y="20574"/>
                </a:lnTo>
                <a:lnTo>
                  <a:pt x="124967" y="23495"/>
                </a:lnTo>
                <a:lnTo>
                  <a:pt x="127000" y="26543"/>
                </a:lnTo>
                <a:lnTo>
                  <a:pt x="127888" y="29972"/>
                </a:lnTo>
                <a:lnTo>
                  <a:pt x="127888" y="33909"/>
                </a:lnTo>
                <a:lnTo>
                  <a:pt x="127888" y="95250"/>
                </a:lnTo>
                <a:lnTo>
                  <a:pt x="172386" y="53609"/>
                </a:lnTo>
                <a:lnTo>
                  <a:pt x="217550" y="23875"/>
                </a:lnTo>
                <a:lnTo>
                  <a:pt x="264048" y="5984"/>
                </a:lnTo>
                <a:lnTo>
                  <a:pt x="288041" y="1498"/>
                </a:lnTo>
                <a:lnTo>
                  <a:pt x="312546"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1650619" y="413258"/>
            <a:ext cx="157480" cy="777875"/>
          </a:xfrm>
          <a:custGeom>
            <a:avLst/>
            <a:gdLst/>
            <a:ahLst/>
            <a:cxnLst/>
            <a:rect l="l" t="t" r="r" b="b"/>
            <a:pathLst>
              <a:path w="157480" h="777875">
                <a:moveTo>
                  <a:pt x="78612" y="0"/>
                </a:moveTo>
                <a:lnTo>
                  <a:pt x="116712" y="1777"/>
                </a:lnTo>
                <a:lnTo>
                  <a:pt x="140462" y="6603"/>
                </a:lnTo>
                <a:lnTo>
                  <a:pt x="146431" y="8508"/>
                </a:lnTo>
                <a:lnTo>
                  <a:pt x="150749" y="11175"/>
                </a:lnTo>
                <a:lnTo>
                  <a:pt x="153288" y="14350"/>
                </a:lnTo>
                <a:lnTo>
                  <a:pt x="155829" y="17525"/>
                </a:lnTo>
                <a:lnTo>
                  <a:pt x="157099" y="21081"/>
                </a:lnTo>
                <a:lnTo>
                  <a:pt x="157099" y="25018"/>
                </a:lnTo>
                <a:lnTo>
                  <a:pt x="157099" y="752475"/>
                </a:lnTo>
                <a:lnTo>
                  <a:pt x="157099" y="756412"/>
                </a:lnTo>
                <a:lnTo>
                  <a:pt x="155829" y="760094"/>
                </a:lnTo>
                <a:lnTo>
                  <a:pt x="153288" y="763269"/>
                </a:lnTo>
                <a:lnTo>
                  <a:pt x="150749" y="766444"/>
                </a:lnTo>
                <a:lnTo>
                  <a:pt x="108759" y="776476"/>
                </a:lnTo>
                <a:lnTo>
                  <a:pt x="78612" y="777493"/>
                </a:lnTo>
                <a:lnTo>
                  <a:pt x="67752" y="777376"/>
                </a:lnTo>
                <a:lnTo>
                  <a:pt x="22606" y="772921"/>
                </a:lnTo>
                <a:lnTo>
                  <a:pt x="0" y="756412"/>
                </a:lnTo>
                <a:lnTo>
                  <a:pt x="0" y="752475"/>
                </a:lnTo>
                <a:lnTo>
                  <a:pt x="0" y="25018"/>
                </a:lnTo>
                <a:lnTo>
                  <a:pt x="0" y="21081"/>
                </a:lnTo>
                <a:lnTo>
                  <a:pt x="1269" y="17525"/>
                </a:lnTo>
                <a:lnTo>
                  <a:pt x="3810" y="14350"/>
                </a:lnTo>
                <a:lnTo>
                  <a:pt x="6476" y="11175"/>
                </a:lnTo>
                <a:lnTo>
                  <a:pt x="10794" y="8508"/>
                </a:lnTo>
                <a:lnTo>
                  <a:pt x="17018" y="6603"/>
                </a:lnTo>
                <a:lnTo>
                  <a:pt x="23113" y="4571"/>
                </a:lnTo>
                <a:lnTo>
                  <a:pt x="67774" y="117"/>
                </a:lnTo>
                <a:lnTo>
                  <a:pt x="78612"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2589783" y="360299"/>
            <a:ext cx="534035" cy="840740"/>
          </a:xfrm>
          <a:custGeom>
            <a:avLst/>
            <a:gdLst/>
            <a:ahLst/>
            <a:cxnLst/>
            <a:rect l="l" t="t" r="r" b="b"/>
            <a:pathLst>
              <a:path w="534035" h="840740">
                <a:moveTo>
                  <a:pt x="459486" y="0"/>
                </a:moveTo>
                <a:lnTo>
                  <a:pt x="505333" y="3048"/>
                </a:lnTo>
                <a:lnTo>
                  <a:pt x="518414" y="6858"/>
                </a:lnTo>
                <a:lnTo>
                  <a:pt x="524002" y="9016"/>
                </a:lnTo>
                <a:lnTo>
                  <a:pt x="527939" y="11684"/>
                </a:lnTo>
                <a:lnTo>
                  <a:pt x="530352" y="14859"/>
                </a:lnTo>
                <a:lnTo>
                  <a:pt x="532765" y="18034"/>
                </a:lnTo>
                <a:lnTo>
                  <a:pt x="533908" y="21589"/>
                </a:lnTo>
                <a:lnTo>
                  <a:pt x="533908" y="25653"/>
                </a:lnTo>
                <a:lnTo>
                  <a:pt x="533908" y="806703"/>
                </a:lnTo>
                <a:lnTo>
                  <a:pt x="533908" y="811022"/>
                </a:lnTo>
                <a:lnTo>
                  <a:pt x="532892" y="814704"/>
                </a:lnTo>
                <a:lnTo>
                  <a:pt x="530987" y="817626"/>
                </a:lnTo>
                <a:lnTo>
                  <a:pt x="528955" y="820674"/>
                </a:lnTo>
                <a:lnTo>
                  <a:pt x="525653" y="823087"/>
                </a:lnTo>
                <a:lnTo>
                  <a:pt x="520827" y="825118"/>
                </a:lnTo>
                <a:lnTo>
                  <a:pt x="516128" y="827151"/>
                </a:lnTo>
                <a:lnTo>
                  <a:pt x="471424" y="830452"/>
                </a:lnTo>
                <a:lnTo>
                  <a:pt x="462349" y="830381"/>
                </a:lnTo>
                <a:lnTo>
                  <a:pt x="421132" y="825118"/>
                </a:lnTo>
                <a:lnTo>
                  <a:pt x="416179" y="823087"/>
                </a:lnTo>
                <a:lnTo>
                  <a:pt x="412623" y="820674"/>
                </a:lnTo>
                <a:lnTo>
                  <a:pt x="410464" y="817626"/>
                </a:lnTo>
                <a:lnTo>
                  <a:pt x="408178" y="814704"/>
                </a:lnTo>
                <a:lnTo>
                  <a:pt x="407162" y="811022"/>
                </a:lnTo>
                <a:lnTo>
                  <a:pt x="407162" y="806703"/>
                </a:lnTo>
                <a:lnTo>
                  <a:pt x="407162" y="747776"/>
                </a:lnTo>
                <a:lnTo>
                  <a:pt x="365077" y="786860"/>
                </a:lnTo>
                <a:lnTo>
                  <a:pt x="321183" y="816228"/>
                </a:lnTo>
                <a:lnTo>
                  <a:pt x="273748" y="834517"/>
                </a:lnTo>
                <a:lnTo>
                  <a:pt x="221361" y="840613"/>
                </a:lnTo>
                <a:lnTo>
                  <a:pt x="192218" y="839138"/>
                </a:lnTo>
                <a:lnTo>
                  <a:pt x="140886" y="827379"/>
                </a:lnTo>
                <a:lnTo>
                  <a:pt x="98690" y="804302"/>
                </a:lnTo>
                <a:lnTo>
                  <a:pt x="64488" y="772576"/>
                </a:lnTo>
                <a:lnTo>
                  <a:pt x="37957" y="732875"/>
                </a:lnTo>
                <a:lnTo>
                  <a:pt x="18716" y="686341"/>
                </a:lnTo>
                <a:lnTo>
                  <a:pt x="6643" y="633519"/>
                </a:lnTo>
                <a:lnTo>
                  <a:pt x="738" y="577409"/>
                </a:lnTo>
                <a:lnTo>
                  <a:pt x="0" y="548259"/>
                </a:lnTo>
                <a:lnTo>
                  <a:pt x="932" y="513728"/>
                </a:lnTo>
                <a:lnTo>
                  <a:pt x="8465" y="450050"/>
                </a:lnTo>
                <a:lnTo>
                  <a:pt x="23592" y="393636"/>
                </a:lnTo>
                <a:lnTo>
                  <a:pt x="45741" y="345439"/>
                </a:lnTo>
                <a:lnTo>
                  <a:pt x="74912" y="305649"/>
                </a:lnTo>
                <a:lnTo>
                  <a:pt x="111246" y="274978"/>
                </a:lnTo>
                <a:lnTo>
                  <a:pt x="154628" y="253736"/>
                </a:lnTo>
                <a:lnTo>
                  <a:pt x="204678" y="243016"/>
                </a:lnTo>
                <a:lnTo>
                  <a:pt x="232156" y="241680"/>
                </a:lnTo>
                <a:lnTo>
                  <a:pt x="253940" y="242822"/>
                </a:lnTo>
                <a:lnTo>
                  <a:pt x="294413" y="251914"/>
                </a:lnTo>
                <a:lnTo>
                  <a:pt x="331200" y="269962"/>
                </a:lnTo>
                <a:lnTo>
                  <a:pt x="367204" y="296632"/>
                </a:lnTo>
                <a:lnTo>
                  <a:pt x="385064" y="313181"/>
                </a:lnTo>
                <a:lnTo>
                  <a:pt x="385064" y="25653"/>
                </a:lnTo>
                <a:lnTo>
                  <a:pt x="385064" y="21589"/>
                </a:lnTo>
                <a:lnTo>
                  <a:pt x="386207" y="18034"/>
                </a:lnTo>
                <a:lnTo>
                  <a:pt x="388366" y="14859"/>
                </a:lnTo>
                <a:lnTo>
                  <a:pt x="390525" y="11684"/>
                </a:lnTo>
                <a:lnTo>
                  <a:pt x="394589" y="9016"/>
                </a:lnTo>
                <a:lnTo>
                  <a:pt x="400304" y="6858"/>
                </a:lnTo>
                <a:lnTo>
                  <a:pt x="406019" y="4699"/>
                </a:lnTo>
                <a:lnTo>
                  <a:pt x="448988" y="117"/>
                </a:lnTo>
                <a:lnTo>
                  <a:pt x="459486"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4579746" y="378713"/>
            <a:ext cx="2497744" cy="82219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238366" y="702691"/>
            <a:ext cx="234442" cy="14579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493384" y="612140"/>
            <a:ext cx="551180" cy="579120"/>
          </a:xfrm>
          <a:custGeom>
            <a:avLst/>
            <a:gdLst/>
            <a:ahLst/>
            <a:cxnLst/>
            <a:rect l="l" t="t" r="r" b="b"/>
            <a:pathLst>
              <a:path w="551179" h="579119">
                <a:moveTo>
                  <a:pt x="74422" y="0"/>
                </a:moveTo>
                <a:lnTo>
                  <a:pt x="113664" y="1524"/>
                </a:lnTo>
                <a:lnTo>
                  <a:pt x="151764" y="16763"/>
                </a:lnTo>
                <a:lnTo>
                  <a:pt x="276225" y="415544"/>
                </a:lnTo>
                <a:lnTo>
                  <a:pt x="279780" y="430402"/>
                </a:lnTo>
                <a:lnTo>
                  <a:pt x="283337" y="415544"/>
                </a:lnTo>
                <a:lnTo>
                  <a:pt x="402463" y="25526"/>
                </a:lnTo>
                <a:lnTo>
                  <a:pt x="403605" y="20827"/>
                </a:lnTo>
                <a:lnTo>
                  <a:pt x="405511" y="16763"/>
                </a:lnTo>
                <a:lnTo>
                  <a:pt x="408050" y="13335"/>
                </a:lnTo>
                <a:lnTo>
                  <a:pt x="410717" y="10033"/>
                </a:lnTo>
                <a:lnTo>
                  <a:pt x="414781" y="7365"/>
                </a:lnTo>
                <a:lnTo>
                  <a:pt x="420369" y="5587"/>
                </a:lnTo>
                <a:lnTo>
                  <a:pt x="425830" y="3810"/>
                </a:lnTo>
                <a:lnTo>
                  <a:pt x="468508" y="95"/>
                </a:lnTo>
                <a:lnTo>
                  <a:pt x="479298" y="0"/>
                </a:lnTo>
                <a:lnTo>
                  <a:pt x="489771" y="71"/>
                </a:lnTo>
                <a:lnTo>
                  <a:pt x="531876" y="3301"/>
                </a:lnTo>
                <a:lnTo>
                  <a:pt x="536955" y="5334"/>
                </a:lnTo>
                <a:lnTo>
                  <a:pt x="542163" y="7365"/>
                </a:lnTo>
                <a:lnTo>
                  <a:pt x="545718" y="9779"/>
                </a:lnTo>
                <a:lnTo>
                  <a:pt x="547751" y="12826"/>
                </a:lnTo>
                <a:lnTo>
                  <a:pt x="549655" y="15748"/>
                </a:lnTo>
                <a:lnTo>
                  <a:pt x="550672" y="19176"/>
                </a:lnTo>
                <a:lnTo>
                  <a:pt x="550672" y="23240"/>
                </a:lnTo>
                <a:lnTo>
                  <a:pt x="550672" y="25146"/>
                </a:lnTo>
                <a:lnTo>
                  <a:pt x="550544" y="27559"/>
                </a:lnTo>
                <a:lnTo>
                  <a:pt x="550417" y="30352"/>
                </a:lnTo>
                <a:lnTo>
                  <a:pt x="550163" y="33147"/>
                </a:lnTo>
                <a:lnTo>
                  <a:pt x="549782" y="36195"/>
                </a:lnTo>
                <a:lnTo>
                  <a:pt x="549148" y="39624"/>
                </a:lnTo>
                <a:lnTo>
                  <a:pt x="548639" y="42925"/>
                </a:lnTo>
                <a:lnTo>
                  <a:pt x="547751" y="46862"/>
                </a:lnTo>
                <a:lnTo>
                  <a:pt x="546862" y="51181"/>
                </a:lnTo>
                <a:lnTo>
                  <a:pt x="545845" y="55499"/>
                </a:lnTo>
                <a:lnTo>
                  <a:pt x="544576" y="60451"/>
                </a:lnTo>
                <a:lnTo>
                  <a:pt x="542925" y="66039"/>
                </a:lnTo>
                <a:lnTo>
                  <a:pt x="383413" y="546481"/>
                </a:lnTo>
                <a:lnTo>
                  <a:pt x="381380" y="553212"/>
                </a:lnTo>
                <a:lnTo>
                  <a:pt x="344995" y="575627"/>
                </a:lnTo>
                <a:lnTo>
                  <a:pt x="304164" y="578326"/>
                </a:lnTo>
                <a:lnTo>
                  <a:pt x="275081" y="578612"/>
                </a:lnTo>
                <a:lnTo>
                  <a:pt x="260006" y="578516"/>
                </a:lnTo>
                <a:lnTo>
                  <a:pt x="214137" y="576260"/>
                </a:lnTo>
                <a:lnTo>
                  <a:pt x="175894" y="562229"/>
                </a:lnTo>
                <a:lnTo>
                  <a:pt x="167893" y="546481"/>
                </a:lnTo>
                <a:lnTo>
                  <a:pt x="8381" y="66039"/>
                </a:lnTo>
                <a:lnTo>
                  <a:pt x="5968" y="58165"/>
                </a:lnTo>
                <a:lnTo>
                  <a:pt x="4063" y="50926"/>
                </a:lnTo>
                <a:lnTo>
                  <a:pt x="2666" y="44576"/>
                </a:lnTo>
                <a:lnTo>
                  <a:pt x="1269" y="38226"/>
                </a:lnTo>
                <a:lnTo>
                  <a:pt x="507" y="33655"/>
                </a:lnTo>
                <a:lnTo>
                  <a:pt x="380" y="30987"/>
                </a:lnTo>
                <a:lnTo>
                  <a:pt x="126" y="28194"/>
                </a:lnTo>
                <a:lnTo>
                  <a:pt x="0" y="25526"/>
                </a:lnTo>
                <a:lnTo>
                  <a:pt x="0" y="23240"/>
                </a:lnTo>
                <a:lnTo>
                  <a:pt x="0" y="19176"/>
                </a:lnTo>
                <a:lnTo>
                  <a:pt x="1142" y="15748"/>
                </a:lnTo>
                <a:lnTo>
                  <a:pt x="3301" y="12826"/>
                </a:lnTo>
                <a:lnTo>
                  <a:pt x="5461" y="9779"/>
                </a:lnTo>
                <a:lnTo>
                  <a:pt x="45561" y="642"/>
                </a:lnTo>
                <a:lnTo>
                  <a:pt x="63849" y="71"/>
                </a:lnTo>
                <a:lnTo>
                  <a:pt x="74422"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5256657" y="612140"/>
            <a:ext cx="150495" cy="579120"/>
          </a:xfrm>
          <a:custGeom>
            <a:avLst/>
            <a:gdLst/>
            <a:ahLst/>
            <a:cxnLst/>
            <a:rect l="l" t="t" r="r" b="b"/>
            <a:pathLst>
              <a:path w="150495" h="579119">
                <a:moveTo>
                  <a:pt x="74929" y="0"/>
                </a:moveTo>
                <a:lnTo>
                  <a:pt x="120776" y="2921"/>
                </a:lnTo>
                <a:lnTo>
                  <a:pt x="146430" y="14605"/>
                </a:lnTo>
                <a:lnTo>
                  <a:pt x="148843" y="17525"/>
                </a:lnTo>
                <a:lnTo>
                  <a:pt x="149987" y="20955"/>
                </a:lnTo>
                <a:lnTo>
                  <a:pt x="149987" y="25019"/>
                </a:lnTo>
                <a:lnTo>
                  <a:pt x="149987" y="554863"/>
                </a:lnTo>
                <a:lnTo>
                  <a:pt x="149987" y="558800"/>
                </a:lnTo>
                <a:lnTo>
                  <a:pt x="148843" y="562229"/>
                </a:lnTo>
                <a:lnTo>
                  <a:pt x="146430" y="565276"/>
                </a:lnTo>
                <a:lnTo>
                  <a:pt x="144017" y="568198"/>
                </a:lnTo>
                <a:lnTo>
                  <a:pt x="139953" y="570738"/>
                </a:lnTo>
                <a:lnTo>
                  <a:pt x="134238" y="572643"/>
                </a:lnTo>
                <a:lnTo>
                  <a:pt x="128396" y="574675"/>
                </a:lnTo>
                <a:lnTo>
                  <a:pt x="85480" y="578516"/>
                </a:lnTo>
                <a:lnTo>
                  <a:pt x="74929" y="578612"/>
                </a:lnTo>
                <a:lnTo>
                  <a:pt x="64432" y="578516"/>
                </a:lnTo>
                <a:lnTo>
                  <a:pt x="21462" y="574675"/>
                </a:lnTo>
                <a:lnTo>
                  <a:pt x="15747" y="572643"/>
                </a:lnTo>
                <a:lnTo>
                  <a:pt x="10032" y="570738"/>
                </a:lnTo>
                <a:lnTo>
                  <a:pt x="5968" y="568198"/>
                </a:lnTo>
                <a:lnTo>
                  <a:pt x="3555" y="565276"/>
                </a:lnTo>
                <a:lnTo>
                  <a:pt x="1142" y="562229"/>
                </a:lnTo>
                <a:lnTo>
                  <a:pt x="0" y="558800"/>
                </a:lnTo>
                <a:lnTo>
                  <a:pt x="0" y="554863"/>
                </a:lnTo>
                <a:lnTo>
                  <a:pt x="0" y="25019"/>
                </a:lnTo>
                <a:lnTo>
                  <a:pt x="0" y="20955"/>
                </a:lnTo>
                <a:lnTo>
                  <a:pt x="1142" y="17525"/>
                </a:lnTo>
                <a:lnTo>
                  <a:pt x="3555" y="14605"/>
                </a:lnTo>
                <a:lnTo>
                  <a:pt x="5968" y="11557"/>
                </a:lnTo>
                <a:lnTo>
                  <a:pt x="46247" y="1017"/>
                </a:lnTo>
                <a:lnTo>
                  <a:pt x="64432" y="117"/>
                </a:lnTo>
                <a:lnTo>
                  <a:pt x="74929" y="0"/>
                </a:lnTo>
                <a:close/>
              </a:path>
            </a:pathLst>
          </a:custGeom>
          <a:ln w="10668">
            <a:solidFill>
              <a:srgbClr val="4579B8"/>
            </a:solidFill>
          </a:ln>
        </p:spPr>
        <p:txBody>
          <a:bodyPr wrap="square" lIns="0" tIns="0" rIns="0" bIns="0" rtlCol="0"/>
          <a:lstStyle/>
          <a:p>
            <a:endParaRPr/>
          </a:p>
        </p:txBody>
      </p:sp>
      <p:sp>
        <p:nvSpPr>
          <p:cNvPr id="13" name="object 13"/>
          <p:cNvSpPr/>
          <p:nvPr/>
        </p:nvSpPr>
        <p:spPr>
          <a:xfrm>
            <a:off x="6736460" y="601980"/>
            <a:ext cx="341630" cy="589280"/>
          </a:xfrm>
          <a:custGeom>
            <a:avLst/>
            <a:gdLst/>
            <a:ahLst/>
            <a:cxnLst/>
            <a:rect l="l" t="t" r="r" b="b"/>
            <a:pathLst>
              <a:path w="341629" h="589280">
                <a:moveTo>
                  <a:pt x="268986" y="0"/>
                </a:moveTo>
                <a:lnTo>
                  <a:pt x="274193" y="0"/>
                </a:lnTo>
                <a:lnTo>
                  <a:pt x="279781" y="381"/>
                </a:lnTo>
                <a:lnTo>
                  <a:pt x="320802" y="8636"/>
                </a:lnTo>
                <a:lnTo>
                  <a:pt x="325628" y="10414"/>
                </a:lnTo>
                <a:lnTo>
                  <a:pt x="329057" y="12319"/>
                </a:lnTo>
                <a:lnTo>
                  <a:pt x="331216" y="14350"/>
                </a:lnTo>
                <a:lnTo>
                  <a:pt x="333375" y="16256"/>
                </a:lnTo>
                <a:lnTo>
                  <a:pt x="335025" y="18415"/>
                </a:lnTo>
                <a:lnTo>
                  <a:pt x="336042" y="20828"/>
                </a:lnTo>
                <a:lnTo>
                  <a:pt x="337058" y="23241"/>
                </a:lnTo>
                <a:lnTo>
                  <a:pt x="337947" y="26543"/>
                </a:lnTo>
                <a:lnTo>
                  <a:pt x="338709" y="30734"/>
                </a:lnTo>
                <a:lnTo>
                  <a:pt x="339471" y="34798"/>
                </a:lnTo>
                <a:lnTo>
                  <a:pt x="341076" y="73191"/>
                </a:lnTo>
                <a:lnTo>
                  <a:pt x="341122" y="83312"/>
                </a:lnTo>
                <a:lnTo>
                  <a:pt x="341030" y="93577"/>
                </a:lnTo>
                <a:lnTo>
                  <a:pt x="337947" y="134747"/>
                </a:lnTo>
                <a:lnTo>
                  <a:pt x="336296" y="139954"/>
                </a:lnTo>
                <a:lnTo>
                  <a:pt x="334772" y="145034"/>
                </a:lnTo>
                <a:lnTo>
                  <a:pt x="332613" y="148590"/>
                </a:lnTo>
                <a:lnTo>
                  <a:pt x="330073" y="150622"/>
                </a:lnTo>
                <a:lnTo>
                  <a:pt x="327533" y="152654"/>
                </a:lnTo>
                <a:lnTo>
                  <a:pt x="324231" y="153670"/>
                </a:lnTo>
                <a:lnTo>
                  <a:pt x="320294" y="153670"/>
                </a:lnTo>
                <a:lnTo>
                  <a:pt x="317119" y="153670"/>
                </a:lnTo>
                <a:lnTo>
                  <a:pt x="313436" y="152908"/>
                </a:lnTo>
                <a:lnTo>
                  <a:pt x="309499" y="151511"/>
                </a:lnTo>
                <a:lnTo>
                  <a:pt x="305562" y="150114"/>
                </a:lnTo>
                <a:lnTo>
                  <a:pt x="301117" y="148590"/>
                </a:lnTo>
                <a:lnTo>
                  <a:pt x="296164" y="147066"/>
                </a:lnTo>
                <a:lnTo>
                  <a:pt x="291211" y="145415"/>
                </a:lnTo>
                <a:lnTo>
                  <a:pt x="285750" y="144018"/>
                </a:lnTo>
                <a:lnTo>
                  <a:pt x="279781" y="142621"/>
                </a:lnTo>
                <a:lnTo>
                  <a:pt x="273812" y="141224"/>
                </a:lnTo>
                <a:lnTo>
                  <a:pt x="267208" y="140462"/>
                </a:lnTo>
                <a:lnTo>
                  <a:pt x="260096" y="140462"/>
                </a:lnTo>
                <a:lnTo>
                  <a:pt x="222408" y="152034"/>
                </a:lnTo>
                <a:lnTo>
                  <a:pt x="188469" y="181435"/>
                </a:lnTo>
                <a:lnTo>
                  <a:pt x="158154" y="221386"/>
                </a:lnTo>
                <a:lnTo>
                  <a:pt x="149987" y="233934"/>
                </a:lnTo>
                <a:lnTo>
                  <a:pt x="149987" y="565023"/>
                </a:lnTo>
                <a:lnTo>
                  <a:pt x="149987" y="568960"/>
                </a:lnTo>
                <a:lnTo>
                  <a:pt x="134239" y="582803"/>
                </a:lnTo>
                <a:lnTo>
                  <a:pt x="128397" y="584835"/>
                </a:lnTo>
                <a:lnTo>
                  <a:pt x="85480" y="588676"/>
                </a:lnTo>
                <a:lnTo>
                  <a:pt x="74930" y="588772"/>
                </a:lnTo>
                <a:lnTo>
                  <a:pt x="64432" y="588676"/>
                </a:lnTo>
                <a:lnTo>
                  <a:pt x="21463" y="584835"/>
                </a:lnTo>
                <a:lnTo>
                  <a:pt x="15748" y="582803"/>
                </a:lnTo>
                <a:lnTo>
                  <a:pt x="10033" y="580898"/>
                </a:lnTo>
                <a:lnTo>
                  <a:pt x="5969" y="578358"/>
                </a:lnTo>
                <a:lnTo>
                  <a:pt x="3556" y="575437"/>
                </a:lnTo>
                <a:lnTo>
                  <a:pt x="1143" y="572389"/>
                </a:lnTo>
                <a:lnTo>
                  <a:pt x="0" y="568960"/>
                </a:lnTo>
                <a:lnTo>
                  <a:pt x="0" y="565023"/>
                </a:lnTo>
                <a:lnTo>
                  <a:pt x="0" y="33909"/>
                </a:lnTo>
                <a:lnTo>
                  <a:pt x="0" y="29972"/>
                </a:lnTo>
                <a:lnTo>
                  <a:pt x="889" y="26543"/>
                </a:lnTo>
                <a:lnTo>
                  <a:pt x="2921" y="23495"/>
                </a:lnTo>
                <a:lnTo>
                  <a:pt x="4953" y="20574"/>
                </a:lnTo>
                <a:lnTo>
                  <a:pt x="8509" y="18034"/>
                </a:lnTo>
                <a:lnTo>
                  <a:pt x="13589" y="16129"/>
                </a:lnTo>
                <a:lnTo>
                  <a:pt x="18796" y="14097"/>
                </a:lnTo>
                <a:lnTo>
                  <a:pt x="64262" y="10160"/>
                </a:lnTo>
                <a:lnTo>
                  <a:pt x="73380" y="10255"/>
                </a:lnTo>
                <a:lnTo>
                  <a:pt x="115189" y="16129"/>
                </a:lnTo>
                <a:lnTo>
                  <a:pt x="119761" y="18034"/>
                </a:lnTo>
                <a:lnTo>
                  <a:pt x="122936" y="20574"/>
                </a:lnTo>
                <a:lnTo>
                  <a:pt x="124968" y="23495"/>
                </a:lnTo>
                <a:lnTo>
                  <a:pt x="127000" y="26543"/>
                </a:lnTo>
                <a:lnTo>
                  <a:pt x="127889" y="29972"/>
                </a:lnTo>
                <a:lnTo>
                  <a:pt x="127889" y="33909"/>
                </a:lnTo>
                <a:lnTo>
                  <a:pt x="127889" y="100075"/>
                </a:lnTo>
                <a:lnTo>
                  <a:pt x="157874" y="61267"/>
                </a:lnTo>
                <a:lnTo>
                  <a:pt x="185261" y="33575"/>
                </a:lnTo>
                <a:lnTo>
                  <a:pt x="219011" y="10668"/>
                </a:lnTo>
                <a:lnTo>
                  <a:pt x="260679" y="283"/>
                </a:lnTo>
                <a:lnTo>
                  <a:pt x="268986" y="0"/>
                </a:lnTo>
                <a:close/>
              </a:path>
            </a:pathLst>
          </a:custGeom>
          <a:ln w="10668">
            <a:solidFill>
              <a:srgbClr val="4579B8"/>
            </a:solidFill>
          </a:ln>
        </p:spPr>
        <p:txBody>
          <a:bodyPr wrap="square" lIns="0" tIns="0" rIns="0" bIns="0" rtlCol="0"/>
          <a:lstStyle/>
          <a:p>
            <a:endParaRPr/>
          </a:p>
        </p:txBody>
      </p:sp>
      <p:sp>
        <p:nvSpPr>
          <p:cNvPr id="14" name="object 14"/>
          <p:cNvSpPr/>
          <p:nvPr/>
        </p:nvSpPr>
        <p:spPr>
          <a:xfrm>
            <a:off x="6091301" y="601980"/>
            <a:ext cx="521970" cy="599440"/>
          </a:xfrm>
          <a:custGeom>
            <a:avLst/>
            <a:gdLst/>
            <a:ahLst/>
            <a:cxnLst/>
            <a:rect l="l" t="t" r="r" b="b"/>
            <a:pathLst>
              <a:path w="521970" h="599440">
                <a:moveTo>
                  <a:pt x="270890" y="0"/>
                </a:moveTo>
                <a:lnTo>
                  <a:pt x="332708" y="4937"/>
                </a:lnTo>
                <a:lnTo>
                  <a:pt x="384810" y="19685"/>
                </a:lnTo>
                <a:lnTo>
                  <a:pt x="427958" y="43116"/>
                </a:lnTo>
                <a:lnTo>
                  <a:pt x="462533" y="74168"/>
                </a:lnTo>
                <a:lnTo>
                  <a:pt x="488886" y="112188"/>
                </a:lnTo>
                <a:lnTo>
                  <a:pt x="507238" y="156591"/>
                </a:lnTo>
                <a:lnTo>
                  <a:pt x="517921" y="206311"/>
                </a:lnTo>
                <a:lnTo>
                  <a:pt x="521462" y="260223"/>
                </a:lnTo>
                <a:lnTo>
                  <a:pt x="521462" y="283972"/>
                </a:lnTo>
                <a:lnTo>
                  <a:pt x="509270" y="324485"/>
                </a:lnTo>
                <a:lnTo>
                  <a:pt x="475615" y="337566"/>
                </a:lnTo>
                <a:lnTo>
                  <a:pt x="152400" y="337566"/>
                </a:lnTo>
                <a:lnTo>
                  <a:pt x="152900" y="354137"/>
                </a:lnTo>
                <a:lnTo>
                  <a:pt x="160400" y="399161"/>
                </a:lnTo>
                <a:lnTo>
                  <a:pt x="177867" y="435987"/>
                </a:lnTo>
                <a:lnTo>
                  <a:pt x="206136" y="463216"/>
                </a:lnTo>
                <a:lnTo>
                  <a:pt x="245788" y="480095"/>
                </a:lnTo>
                <a:lnTo>
                  <a:pt x="297688" y="485775"/>
                </a:lnTo>
                <a:lnTo>
                  <a:pt x="316714" y="485419"/>
                </a:lnTo>
                <a:lnTo>
                  <a:pt x="366649" y="480187"/>
                </a:lnTo>
                <a:lnTo>
                  <a:pt x="406850" y="470971"/>
                </a:lnTo>
                <a:lnTo>
                  <a:pt x="446553" y="458023"/>
                </a:lnTo>
                <a:lnTo>
                  <a:pt x="463676" y="451358"/>
                </a:lnTo>
                <a:lnTo>
                  <a:pt x="471424" y="449453"/>
                </a:lnTo>
                <a:lnTo>
                  <a:pt x="477393" y="449453"/>
                </a:lnTo>
                <a:lnTo>
                  <a:pt x="480949" y="449453"/>
                </a:lnTo>
                <a:lnTo>
                  <a:pt x="483997" y="450215"/>
                </a:lnTo>
                <a:lnTo>
                  <a:pt x="486409" y="451612"/>
                </a:lnTo>
                <a:lnTo>
                  <a:pt x="488696" y="453009"/>
                </a:lnTo>
                <a:lnTo>
                  <a:pt x="490727" y="455422"/>
                </a:lnTo>
                <a:lnTo>
                  <a:pt x="492251" y="458978"/>
                </a:lnTo>
                <a:lnTo>
                  <a:pt x="493902" y="462534"/>
                </a:lnTo>
                <a:lnTo>
                  <a:pt x="495046" y="467614"/>
                </a:lnTo>
                <a:lnTo>
                  <a:pt x="495553" y="474218"/>
                </a:lnTo>
                <a:lnTo>
                  <a:pt x="496189" y="480695"/>
                </a:lnTo>
                <a:lnTo>
                  <a:pt x="496443" y="488950"/>
                </a:lnTo>
                <a:lnTo>
                  <a:pt x="496443" y="498856"/>
                </a:lnTo>
                <a:lnTo>
                  <a:pt x="496443" y="507619"/>
                </a:lnTo>
                <a:lnTo>
                  <a:pt x="490474" y="548005"/>
                </a:lnTo>
                <a:lnTo>
                  <a:pt x="488950" y="550926"/>
                </a:lnTo>
                <a:lnTo>
                  <a:pt x="486918" y="553847"/>
                </a:lnTo>
                <a:lnTo>
                  <a:pt x="484250" y="556641"/>
                </a:lnTo>
                <a:lnTo>
                  <a:pt x="481710" y="559435"/>
                </a:lnTo>
                <a:lnTo>
                  <a:pt x="443515" y="575024"/>
                </a:lnTo>
                <a:lnTo>
                  <a:pt x="405193" y="585225"/>
                </a:lnTo>
                <a:lnTo>
                  <a:pt x="357759" y="593852"/>
                </a:lnTo>
                <a:lnTo>
                  <a:pt x="303305" y="598620"/>
                </a:lnTo>
                <a:lnTo>
                  <a:pt x="283972" y="598932"/>
                </a:lnTo>
                <a:lnTo>
                  <a:pt x="249636" y="597812"/>
                </a:lnTo>
                <a:lnTo>
                  <a:pt x="187584" y="588859"/>
                </a:lnTo>
                <a:lnTo>
                  <a:pt x="134320" y="570928"/>
                </a:lnTo>
                <a:lnTo>
                  <a:pt x="89794" y="543877"/>
                </a:lnTo>
                <a:lnTo>
                  <a:pt x="54101" y="507541"/>
                </a:lnTo>
                <a:lnTo>
                  <a:pt x="27432" y="461682"/>
                </a:lnTo>
                <a:lnTo>
                  <a:pt x="9858" y="406322"/>
                </a:lnTo>
                <a:lnTo>
                  <a:pt x="1095" y="341413"/>
                </a:lnTo>
                <a:lnTo>
                  <a:pt x="0" y="305435"/>
                </a:lnTo>
                <a:lnTo>
                  <a:pt x="1144" y="270881"/>
                </a:lnTo>
                <a:lnTo>
                  <a:pt x="10340" y="207011"/>
                </a:lnTo>
                <a:lnTo>
                  <a:pt x="28700" y="150360"/>
                </a:lnTo>
                <a:lnTo>
                  <a:pt x="55508" y="102163"/>
                </a:lnTo>
                <a:lnTo>
                  <a:pt x="90507" y="62654"/>
                </a:lnTo>
                <a:lnTo>
                  <a:pt x="133266" y="32452"/>
                </a:lnTo>
                <a:lnTo>
                  <a:pt x="183415" y="11733"/>
                </a:lnTo>
                <a:lnTo>
                  <a:pt x="240097" y="1307"/>
                </a:lnTo>
                <a:lnTo>
                  <a:pt x="270890"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4731003" y="531241"/>
            <a:ext cx="223774" cy="229108"/>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4579746" y="416813"/>
            <a:ext cx="571500" cy="774065"/>
          </a:xfrm>
          <a:custGeom>
            <a:avLst/>
            <a:gdLst/>
            <a:ahLst/>
            <a:cxnLst/>
            <a:rect l="l" t="t" r="r" b="b"/>
            <a:pathLst>
              <a:path w="571500" h="774065">
                <a:moveTo>
                  <a:pt x="46481" y="0"/>
                </a:moveTo>
                <a:lnTo>
                  <a:pt x="245872" y="0"/>
                </a:lnTo>
                <a:lnTo>
                  <a:pt x="260369" y="73"/>
                </a:lnTo>
                <a:lnTo>
                  <a:pt x="305504" y="1887"/>
                </a:lnTo>
                <a:lnTo>
                  <a:pt x="354246" y="8098"/>
                </a:lnTo>
                <a:lnTo>
                  <a:pt x="396069" y="19389"/>
                </a:lnTo>
                <a:lnTo>
                  <a:pt x="433151" y="35490"/>
                </a:lnTo>
                <a:lnTo>
                  <a:pt x="478281" y="68834"/>
                </a:lnTo>
                <a:lnTo>
                  <a:pt x="510286" y="113053"/>
                </a:lnTo>
                <a:lnTo>
                  <a:pt x="528193" y="168179"/>
                </a:lnTo>
                <a:lnTo>
                  <a:pt x="531622" y="211327"/>
                </a:lnTo>
                <a:lnTo>
                  <a:pt x="531004" y="230308"/>
                </a:lnTo>
                <a:lnTo>
                  <a:pt x="521842" y="281939"/>
                </a:lnTo>
                <a:lnTo>
                  <a:pt x="501840" y="325856"/>
                </a:lnTo>
                <a:lnTo>
                  <a:pt x="471630" y="362172"/>
                </a:lnTo>
                <a:lnTo>
                  <a:pt x="431417" y="391056"/>
                </a:lnTo>
                <a:lnTo>
                  <a:pt x="382142" y="411988"/>
                </a:lnTo>
                <a:lnTo>
                  <a:pt x="390669" y="416393"/>
                </a:lnTo>
                <a:lnTo>
                  <a:pt x="422155" y="438491"/>
                </a:lnTo>
                <a:lnTo>
                  <a:pt x="449822" y="469903"/>
                </a:lnTo>
                <a:lnTo>
                  <a:pt x="474438" y="511067"/>
                </a:lnTo>
                <a:lnTo>
                  <a:pt x="491743" y="548894"/>
                </a:lnTo>
                <a:lnTo>
                  <a:pt x="556640" y="700786"/>
                </a:lnTo>
                <a:lnTo>
                  <a:pt x="570483" y="740663"/>
                </a:lnTo>
                <a:lnTo>
                  <a:pt x="571500" y="746125"/>
                </a:lnTo>
                <a:lnTo>
                  <a:pt x="571500" y="750188"/>
                </a:lnTo>
                <a:lnTo>
                  <a:pt x="571500" y="754507"/>
                </a:lnTo>
                <a:lnTo>
                  <a:pt x="570738" y="758189"/>
                </a:lnTo>
                <a:lnTo>
                  <a:pt x="569087" y="761111"/>
                </a:lnTo>
                <a:lnTo>
                  <a:pt x="567563" y="764159"/>
                </a:lnTo>
                <a:lnTo>
                  <a:pt x="522190" y="773295"/>
                </a:lnTo>
                <a:lnTo>
                  <a:pt x="484631" y="773938"/>
                </a:lnTo>
                <a:lnTo>
                  <a:pt x="472721" y="773866"/>
                </a:lnTo>
                <a:lnTo>
                  <a:pt x="426974" y="770509"/>
                </a:lnTo>
                <a:lnTo>
                  <a:pt x="402970" y="747776"/>
                </a:lnTo>
                <a:lnTo>
                  <a:pt x="334010" y="575690"/>
                </a:lnTo>
                <a:lnTo>
                  <a:pt x="315525" y="535614"/>
                </a:lnTo>
                <a:lnTo>
                  <a:pt x="290175" y="494174"/>
                </a:lnTo>
                <a:lnTo>
                  <a:pt x="258669" y="467528"/>
                </a:lnTo>
                <a:lnTo>
                  <a:pt x="217477" y="455918"/>
                </a:lnTo>
                <a:lnTo>
                  <a:pt x="205358" y="455422"/>
                </a:lnTo>
                <a:lnTo>
                  <a:pt x="156590" y="455422"/>
                </a:lnTo>
                <a:lnTo>
                  <a:pt x="156590" y="748919"/>
                </a:lnTo>
                <a:lnTo>
                  <a:pt x="156590" y="752856"/>
                </a:lnTo>
                <a:lnTo>
                  <a:pt x="155320" y="756538"/>
                </a:lnTo>
                <a:lnTo>
                  <a:pt x="152653" y="759713"/>
                </a:lnTo>
                <a:lnTo>
                  <a:pt x="150113" y="762888"/>
                </a:lnTo>
                <a:lnTo>
                  <a:pt x="108124" y="772920"/>
                </a:lnTo>
                <a:lnTo>
                  <a:pt x="77977" y="773938"/>
                </a:lnTo>
                <a:lnTo>
                  <a:pt x="67117" y="773820"/>
                </a:lnTo>
                <a:lnTo>
                  <a:pt x="21970" y="769365"/>
                </a:lnTo>
                <a:lnTo>
                  <a:pt x="3555" y="759713"/>
                </a:lnTo>
                <a:lnTo>
                  <a:pt x="1142" y="756538"/>
                </a:lnTo>
                <a:lnTo>
                  <a:pt x="0" y="752856"/>
                </a:lnTo>
                <a:lnTo>
                  <a:pt x="0" y="748919"/>
                </a:lnTo>
                <a:lnTo>
                  <a:pt x="0" y="49402"/>
                </a:lnTo>
                <a:lnTo>
                  <a:pt x="13335" y="11684"/>
                </a:lnTo>
                <a:lnTo>
                  <a:pt x="36998" y="736"/>
                </a:lnTo>
                <a:lnTo>
                  <a:pt x="46481"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5240020" y="373379"/>
            <a:ext cx="183261" cy="167894"/>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0" y="1371598"/>
            <a:ext cx="9144000" cy="548639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963025" cy="6000750"/>
          </a:xfrm>
          <a:prstGeom prst="rect">
            <a:avLst/>
          </a:prstGeom>
        </p:spPr>
        <p:txBody>
          <a:bodyPr vert="horz" wrap="square" lIns="0" tIns="12065" rIns="0" bIns="0" rtlCol="0">
            <a:spAutoFit/>
          </a:bodyPr>
          <a:lstStyle/>
          <a:p>
            <a:pPr marL="3565525" marR="3571240" indent="36830" algn="ctr">
              <a:lnSpc>
                <a:spcPct val="100000"/>
              </a:lnSpc>
              <a:spcBef>
                <a:spcPts val="95"/>
              </a:spcBef>
            </a:pPr>
            <a:r>
              <a:rPr sz="2800" b="1" u="heavy" spc="-114" dirty="0">
                <a:uFill>
                  <a:solidFill>
                    <a:srgbClr val="000000"/>
                  </a:solidFill>
                </a:uFill>
                <a:latin typeface="Trebuchet MS"/>
                <a:cs typeface="Trebuchet MS"/>
              </a:rPr>
              <a:t>Indus </a:t>
            </a:r>
            <a:r>
              <a:rPr sz="2800" b="1" u="heavy" spc="-180" dirty="0">
                <a:uFill>
                  <a:solidFill>
                    <a:srgbClr val="000000"/>
                  </a:solidFill>
                </a:uFill>
                <a:latin typeface="Trebuchet MS"/>
                <a:cs typeface="Trebuchet MS"/>
              </a:rPr>
              <a:t>River </a:t>
            </a:r>
            <a:r>
              <a:rPr sz="2800" b="1" spc="-180"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80" dirty="0">
                <a:uFill>
                  <a:solidFill>
                    <a:srgbClr val="000000"/>
                  </a:solidFill>
                </a:uFill>
                <a:latin typeface="Trebuchet MS"/>
                <a:cs typeface="Trebuchet MS"/>
              </a:rPr>
              <a:t> </a:t>
            </a:r>
            <a:r>
              <a:rPr sz="2800" b="1" u="heavy" spc="-110" dirty="0">
                <a:uFill>
                  <a:solidFill>
                    <a:srgbClr val="000000"/>
                  </a:solidFill>
                </a:uFill>
                <a:latin typeface="Trebuchet MS"/>
                <a:cs typeface="Trebuchet MS"/>
              </a:rPr>
              <a:t>Asia</a:t>
            </a:r>
            <a:endParaRPr sz="2800">
              <a:latin typeface="Trebuchet MS"/>
              <a:cs typeface="Trebuchet MS"/>
            </a:endParaRPr>
          </a:p>
          <a:p>
            <a:pPr marL="12700" marR="518795">
              <a:lnSpc>
                <a:spcPct val="100000"/>
              </a:lnSpc>
              <a:spcBef>
                <a:spcPts val="5"/>
              </a:spcBef>
            </a:pPr>
            <a:r>
              <a:rPr sz="2800" spc="-204" dirty="0">
                <a:latin typeface="Arial"/>
                <a:cs typeface="Arial"/>
              </a:rPr>
              <a:t>The </a:t>
            </a:r>
            <a:r>
              <a:rPr sz="2800" spc="-135" dirty="0">
                <a:latin typeface="Arial"/>
                <a:cs typeface="Arial"/>
              </a:rPr>
              <a:t>Indus </a:t>
            </a:r>
            <a:r>
              <a:rPr sz="2800" spc="-185" dirty="0">
                <a:latin typeface="Arial"/>
                <a:cs typeface="Arial"/>
              </a:rPr>
              <a:t>River, </a:t>
            </a:r>
            <a:r>
              <a:rPr sz="2800" spc="-150" dirty="0">
                <a:latin typeface="Arial"/>
                <a:cs typeface="Arial"/>
              </a:rPr>
              <a:t>also </a:t>
            </a:r>
            <a:r>
              <a:rPr sz="2800" spc="-114" dirty="0">
                <a:latin typeface="Arial"/>
                <a:cs typeface="Arial"/>
              </a:rPr>
              <a:t>called </a:t>
            </a:r>
            <a:r>
              <a:rPr sz="2800" spc="-35" dirty="0">
                <a:latin typeface="Arial"/>
                <a:cs typeface="Arial"/>
              </a:rPr>
              <a:t>the </a:t>
            </a:r>
            <a:r>
              <a:rPr sz="2800" spc="-160" dirty="0">
                <a:latin typeface="Arial"/>
                <a:cs typeface="Arial"/>
              </a:rPr>
              <a:t>Sindhū </a:t>
            </a:r>
            <a:r>
              <a:rPr sz="2800" spc="-185" dirty="0">
                <a:latin typeface="Arial"/>
                <a:cs typeface="Arial"/>
              </a:rPr>
              <a:t>River, </a:t>
            </a:r>
            <a:r>
              <a:rPr sz="2800" spc="-25" dirty="0">
                <a:latin typeface="Arial"/>
                <a:cs typeface="Arial"/>
              </a:rPr>
              <a:t>or </a:t>
            </a:r>
            <a:r>
              <a:rPr sz="2800" spc="-185" dirty="0">
                <a:latin typeface="Arial"/>
                <a:cs typeface="Arial"/>
              </a:rPr>
              <a:t>Abāsīn </a:t>
            </a:r>
            <a:r>
              <a:rPr sz="2800" spc="-35" dirty="0">
                <a:latin typeface="Arial"/>
                <a:cs typeface="Arial"/>
              </a:rPr>
              <a:t>in  </a:t>
            </a:r>
            <a:r>
              <a:rPr sz="2800" spc="-155" dirty="0">
                <a:latin typeface="Arial"/>
                <a:cs typeface="Arial"/>
              </a:rPr>
              <a:t>Khyber </a:t>
            </a:r>
            <a:r>
              <a:rPr sz="2800" spc="-135" dirty="0">
                <a:latin typeface="Arial"/>
                <a:cs typeface="Arial"/>
              </a:rPr>
              <a:t>Pakhtunkhwa, </a:t>
            </a:r>
            <a:r>
              <a:rPr sz="2800" spc="-145" dirty="0">
                <a:latin typeface="Arial"/>
                <a:cs typeface="Arial"/>
              </a:rPr>
              <a:t>is </a:t>
            </a:r>
            <a:r>
              <a:rPr sz="2800" spc="-114" dirty="0">
                <a:latin typeface="Arial"/>
                <a:cs typeface="Arial"/>
              </a:rPr>
              <a:t>one </a:t>
            </a:r>
            <a:r>
              <a:rPr sz="2800" spc="-10" dirty="0">
                <a:latin typeface="Arial"/>
                <a:cs typeface="Arial"/>
              </a:rPr>
              <a:t>of </a:t>
            </a:r>
            <a:r>
              <a:rPr sz="2800" spc="-35" dirty="0">
                <a:latin typeface="Arial"/>
                <a:cs typeface="Arial"/>
              </a:rPr>
              <a:t>the </a:t>
            </a:r>
            <a:r>
              <a:rPr sz="2800" spc="-114" dirty="0">
                <a:latin typeface="Arial"/>
                <a:cs typeface="Arial"/>
              </a:rPr>
              <a:t>longest </a:t>
            </a:r>
            <a:r>
              <a:rPr sz="2800" spc="-105" dirty="0">
                <a:latin typeface="Arial"/>
                <a:cs typeface="Arial"/>
              </a:rPr>
              <a:t>rivers </a:t>
            </a:r>
            <a:r>
              <a:rPr sz="2800" spc="-35" dirty="0">
                <a:latin typeface="Arial"/>
                <a:cs typeface="Arial"/>
              </a:rPr>
              <a:t>in </a:t>
            </a:r>
            <a:r>
              <a:rPr sz="2800" spc="-170" dirty="0">
                <a:latin typeface="Arial"/>
                <a:cs typeface="Arial"/>
              </a:rPr>
              <a:t>Asia.</a:t>
            </a:r>
            <a:r>
              <a:rPr sz="2800" spc="-440" dirty="0">
                <a:latin typeface="Arial"/>
                <a:cs typeface="Arial"/>
              </a:rPr>
              <a:t> </a:t>
            </a:r>
            <a:r>
              <a:rPr sz="2800" spc="40" dirty="0">
                <a:latin typeface="Arial"/>
                <a:cs typeface="Arial"/>
              </a:rPr>
              <a:t>It  </a:t>
            </a:r>
            <a:r>
              <a:rPr sz="2800" spc="-75" dirty="0">
                <a:latin typeface="Arial"/>
                <a:cs typeface="Arial"/>
              </a:rPr>
              <a:t>flows </a:t>
            </a:r>
            <a:r>
              <a:rPr sz="2800" spc="-65" dirty="0">
                <a:latin typeface="Arial"/>
                <a:cs typeface="Arial"/>
              </a:rPr>
              <a:t>through </a:t>
            </a:r>
            <a:r>
              <a:rPr sz="2800" spc="-160" dirty="0">
                <a:latin typeface="Arial"/>
                <a:cs typeface="Arial"/>
              </a:rPr>
              <a:t>Pakistan, </a:t>
            </a:r>
            <a:r>
              <a:rPr sz="2800" spc="-35" dirty="0">
                <a:latin typeface="Arial"/>
                <a:cs typeface="Arial"/>
              </a:rPr>
              <a:t>the </a:t>
            </a:r>
            <a:r>
              <a:rPr sz="2800" spc="-95" dirty="0">
                <a:latin typeface="Arial"/>
                <a:cs typeface="Arial"/>
              </a:rPr>
              <a:t>Indian </a:t>
            </a:r>
            <a:r>
              <a:rPr sz="2800" spc="-100" dirty="0">
                <a:latin typeface="Arial"/>
                <a:cs typeface="Arial"/>
              </a:rPr>
              <a:t>state </a:t>
            </a:r>
            <a:r>
              <a:rPr sz="2800" spc="-10" dirty="0">
                <a:latin typeface="Arial"/>
                <a:cs typeface="Arial"/>
              </a:rPr>
              <a:t>of </a:t>
            </a:r>
            <a:r>
              <a:rPr sz="2800" spc="-204" dirty="0">
                <a:latin typeface="Arial"/>
                <a:cs typeface="Arial"/>
              </a:rPr>
              <a:t>Jammu </a:t>
            </a:r>
            <a:r>
              <a:rPr sz="2800" spc="-135" dirty="0">
                <a:latin typeface="Arial"/>
                <a:cs typeface="Arial"/>
              </a:rPr>
              <a:t>and  </a:t>
            </a:r>
            <a:r>
              <a:rPr sz="2800" spc="-165" dirty="0">
                <a:latin typeface="Arial"/>
                <a:cs typeface="Arial"/>
              </a:rPr>
              <a:t>Kashmir </a:t>
            </a:r>
            <a:r>
              <a:rPr sz="2800" spc="-135" dirty="0">
                <a:latin typeface="Arial"/>
                <a:cs typeface="Arial"/>
              </a:rPr>
              <a:t>and </a:t>
            </a:r>
            <a:r>
              <a:rPr sz="2800" spc="-95" dirty="0">
                <a:latin typeface="Arial"/>
                <a:cs typeface="Arial"/>
              </a:rPr>
              <a:t>western</a:t>
            </a:r>
            <a:r>
              <a:rPr sz="2800" spc="-110" dirty="0">
                <a:latin typeface="Arial"/>
                <a:cs typeface="Arial"/>
              </a:rPr>
              <a:t> </a:t>
            </a:r>
            <a:r>
              <a:rPr sz="2800" spc="-85" dirty="0">
                <a:latin typeface="Arial"/>
                <a:cs typeface="Arial"/>
              </a:rPr>
              <a:t>Tibet.</a:t>
            </a:r>
            <a:endParaRPr sz="2800">
              <a:latin typeface="Arial"/>
              <a:cs typeface="Arial"/>
            </a:endParaRPr>
          </a:p>
          <a:p>
            <a:pPr marL="12700">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0" dirty="0">
                <a:latin typeface="Arial"/>
                <a:cs typeface="Arial"/>
              </a:rPr>
              <a:t>3,200</a:t>
            </a:r>
            <a:r>
              <a:rPr sz="2800" spc="-100" dirty="0">
                <a:latin typeface="Arial"/>
                <a:cs typeface="Arial"/>
              </a:rPr>
              <a:t> </a:t>
            </a:r>
            <a:r>
              <a:rPr sz="2800" spc="-114" dirty="0">
                <a:latin typeface="Arial"/>
                <a:cs typeface="Arial"/>
              </a:rPr>
              <a:t>km</a:t>
            </a:r>
            <a:endParaRPr sz="2800">
              <a:latin typeface="Arial"/>
              <a:cs typeface="Arial"/>
            </a:endParaRPr>
          </a:p>
          <a:p>
            <a:pPr marL="12700">
              <a:lnSpc>
                <a:spcPct val="100000"/>
              </a:lnSpc>
            </a:pPr>
            <a:r>
              <a:rPr sz="2800" b="1" u="heavy" spc="-180" dirty="0">
                <a:solidFill>
                  <a:srgbClr val="0000FF"/>
                </a:solidFill>
                <a:uFill>
                  <a:solidFill>
                    <a:srgbClr val="0000FF"/>
                  </a:solidFill>
                </a:uFill>
                <a:latin typeface="Trebuchet MS"/>
                <a:cs typeface="Trebuchet MS"/>
                <a:hlinkClick r:id="rId3"/>
              </a:rPr>
              <a:t>Sources</a:t>
            </a:r>
            <a:r>
              <a:rPr sz="2800" b="1" spc="-180" dirty="0">
                <a:latin typeface="Trebuchet MS"/>
                <a:cs typeface="Trebuchet MS"/>
              </a:rPr>
              <a:t>: </a:t>
            </a:r>
            <a:r>
              <a:rPr sz="2800" u="heavy" spc="-254" dirty="0">
                <a:solidFill>
                  <a:srgbClr val="0000FF"/>
                </a:solidFill>
                <a:uFill>
                  <a:solidFill>
                    <a:srgbClr val="0000FF"/>
                  </a:solidFill>
                </a:uFill>
                <a:latin typeface="Arial"/>
                <a:cs typeface="Arial"/>
                <a:hlinkClick r:id="rId4"/>
              </a:rPr>
              <a:t>Sênggê </a:t>
            </a:r>
            <a:r>
              <a:rPr sz="2800" u="heavy" spc="-185" dirty="0">
                <a:solidFill>
                  <a:srgbClr val="0000FF"/>
                </a:solidFill>
                <a:uFill>
                  <a:solidFill>
                    <a:srgbClr val="0000FF"/>
                  </a:solidFill>
                </a:uFill>
                <a:latin typeface="Arial"/>
                <a:cs typeface="Arial"/>
                <a:hlinkClick r:id="rId4"/>
              </a:rPr>
              <a:t>Zangbo</a:t>
            </a:r>
            <a:r>
              <a:rPr sz="2800" spc="-185" dirty="0">
                <a:latin typeface="Arial"/>
                <a:cs typeface="Arial"/>
              </a:rPr>
              <a:t>, </a:t>
            </a:r>
            <a:r>
              <a:rPr sz="2800" u="heavy" spc="-114" dirty="0">
                <a:solidFill>
                  <a:srgbClr val="0000FF"/>
                </a:solidFill>
                <a:uFill>
                  <a:solidFill>
                    <a:srgbClr val="0000FF"/>
                  </a:solidFill>
                </a:uFill>
                <a:latin typeface="Arial"/>
                <a:cs typeface="Arial"/>
                <a:hlinkClick r:id="rId5"/>
              </a:rPr>
              <a:t>Tibetan </a:t>
            </a:r>
            <a:r>
              <a:rPr sz="2800" u="heavy" spc="-135" dirty="0">
                <a:solidFill>
                  <a:srgbClr val="0000FF"/>
                </a:solidFill>
                <a:uFill>
                  <a:solidFill>
                    <a:srgbClr val="0000FF"/>
                  </a:solidFill>
                </a:uFill>
                <a:latin typeface="Arial"/>
                <a:cs typeface="Arial"/>
                <a:hlinkClick r:id="rId5"/>
              </a:rPr>
              <a:t>Plateau</a:t>
            </a:r>
            <a:r>
              <a:rPr sz="2800" spc="-135" dirty="0">
                <a:latin typeface="Arial"/>
                <a:cs typeface="Arial"/>
              </a:rPr>
              <a:t>, </a:t>
            </a:r>
            <a:r>
              <a:rPr sz="2800" u="heavy" spc="-200" dirty="0">
                <a:solidFill>
                  <a:srgbClr val="0000FF"/>
                </a:solidFill>
                <a:uFill>
                  <a:solidFill>
                    <a:srgbClr val="0000FF"/>
                  </a:solidFill>
                </a:uFill>
                <a:latin typeface="Arial"/>
                <a:cs typeface="Arial"/>
                <a:hlinkClick r:id="rId6"/>
              </a:rPr>
              <a:t>Gar</a:t>
            </a:r>
            <a:r>
              <a:rPr sz="2800" u="heavy" spc="-30" dirty="0">
                <a:solidFill>
                  <a:srgbClr val="0000FF"/>
                </a:solidFill>
                <a:uFill>
                  <a:solidFill>
                    <a:srgbClr val="0000FF"/>
                  </a:solidFill>
                </a:uFill>
                <a:latin typeface="Arial"/>
                <a:cs typeface="Arial"/>
                <a:hlinkClick r:id="rId6"/>
              </a:rPr>
              <a:t> </a:t>
            </a:r>
            <a:r>
              <a:rPr sz="2800" u="heavy" spc="-155" dirty="0">
                <a:solidFill>
                  <a:srgbClr val="0000FF"/>
                </a:solidFill>
                <a:uFill>
                  <a:solidFill>
                    <a:srgbClr val="0000FF"/>
                  </a:solidFill>
                </a:uFill>
                <a:latin typeface="Arial"/>
                <a:cs typeface="Arial"/>
                <a:hlinkClick r:id="rId6"/>
              </a:rPr>
              <a:t>River</a:t>
            </a:r>
            <a:endParaRPr sz="2800">
              <a:latin typeface="Arial"/>
              <a:cs typeface="Arial"/>
            </a:endParaRPr>
          </a:p>
          <a:p>
            <a:pPr marL="12700">
              <a:lnSpc>
                <a:spcPct val="100000"/>
              </a:lnSpc>
              <a:spcBef>
                <a:spcPts val="5"/>
              </a:spcBef>
            </a:pPr>
            <a:r>
              <a:rPr sz="2800" b="1" u="heavy" spc="-175" dirty="0">
                <a:solidFill>
                  <a:srgbClr val="0000FF"/>
                </a:solidFill>
                <a:uFill>
                  <a:solidFill>
                    <a:srgbClr val="0000FF"/>
                  </a:solidFill>
                </a:uFill>
                <a:latin typeface="Trebuchet MS"/>
                <a:cs typeface="Trebuchet MS"/>
                <a:hlinkClick r:id="rId7"/>
              </a:rPr>
              <a:t>Countries</a:t>
            </a:r>
            <a:r>
              <a:rPr sz="2800" b="1" spc="-175" dirty="0">
                <a:latin typeface="Trebuchet MS"/>
                <a:cs typeface="Trebuchet MS"/>
              </a:rPr>
              <a:t>: </a:t>
            </a:r>
            <a:r>
              <a:rPr sz="2800" u="heavy" spc="-95" dirty="0">
                <a:solidFill>
                  <a:srgbClr val="0000FF"/>
                </a:solidFill>
                <a:uFill>
                  <a:solidFill>
                    <a:srgbClr val="0000FF"/>
                  </a:solidFill>
                </a:uFill>
                <a:latin typeface="Arial"/>
                <a:cs typeface="Arial"/>
                <a:hlinkClick r:id="rId8"/>
              </a:rPr>
              <a:t>India</a:t>
            </a:r>
            <a:r>
              <a:rPr sz="2800" spc="-95" dirty="0">
                <a:latin typeface="Arial"/>
                <a:cs typeface="Arial"/>
              </a:rPr>
              <a:t>, </a:t>
            </a:r>
            <a:r>
              <a:rPr sz="2800" u="heavy" spc="-170" dirty="0">
                <a:solidFill>
                  <a:srgbClr val="0000FF"/>
                </a:solidFill>
                <a:uFill>
                  <a:solidFill>
                    <a:srgbClr val="0000FF"/>
                  </a:solidFill>
                </a:uFill>
                <a:latin typeface="Arial"/>
                <a:cs typeface="Arial"/>
                <a:hlinkClick r:id="rId9"/>
              </a:rPr>
              <a:t>China</a:t>
            </a:r>
            <a:r>
              <a:rPr sz="2800" spc="-170" dirty="0">
                <a:latin typeface="Arial"/>
                <a:cs typeface="Arial"/>
              </a:rPr>
              <a:t>,</a:t>
            </a:r>
            <a:r>
              <a:rPr sz="2800" spc="-160" dirty="0">
                <a:latin typeface="Arial"/>
                <a:cs typeface="Arial"/>
              </a:rPr>
              <a:t> </a:t>
            </a:r>
            <a:r>
              <a:rPr sz="2800" u="heavy" spc="-170" dirty="0">
                <a:solidFill>
                  <a:srgbClr val="0000FF"/>
                </a:solidFill>
                <a:uFill>
                  <a:solidFill>
                    <a:srgbClr val="0000FF"/>
                  </a:solidFill>
                </a:uFill>
                <a:latin typeface="Arial"/>
                <a:cs typeface="Arial"/>
                <a:hlinkClick r:id="rId10"/>
              </a:rPr>
              <a:t>Pakistan</a:t>
            </a:r>
            <a:endParaRPr sz="2800">
              <a:latin typeface="Arial"/>
              <a:cs typeface="Arial"/>
            </a:endParaRPr>
          </a:p>
          <a:p>
            <a:pPr marL="12700">
              <a:lnSpc>
                <a:spcPct val="100000"/>
              </a:lnSpc>
            </a:pPr>
            <a:r>
              <a:rPr sz="2800" b="1" u="heavy" spc="-80" dirty="0">
                <a:solidFill>
                  <a:srgbClr val="0000FF"/>
                </a:solidFill>
                <a:uFill>
                  <a:solidFill>
                    <a:srgbClr val="0000FF"/>
                  </a:solidFill>
                </a:uFill>
                <a:latin typeface="Trebuchet MS"/>
                <a:cs typeface="Trebuchet MS"/>
                <a:hlinkClick r:id="rId11"/>
              </a:rPr>
              <a:t>Mouths</a:t>
            </a:r>
            <a:r>
              <a:rPr sz="2800" b="1" spc="-80" dirty="0">
                <a:latin typeface="Trebuchet MS"/>
                <a:cs typeface="Trebuchet MS"/>
              </a:rPr>
              <a:t>: </a:t>
            </a:r>
            <a:r>
              <a:rPr sz="2800" u="heavy" spc="-125" dirty="0">
                <a:solidFill>
                  <a:srgbClr val="0000FF"/>
                </a:solidFill>
                <a:uFill>
                  <a:solidFill>
                    <a:srgbClr val="0000FF"/>
                  </a:solidFill>
                </a:uFill>
                <a:latin typeface="Arial"/>
                <a:cs typeface="Arial"/>
                <a:hlinkClick r:id="rId12"/>
              </a:rPr>
              <a:t>Arabian </a:t>
            </a:r>
            <a:r>
              <a:rPr sz="2800" u="heavy" spc="-265" dirty="0">
                <a:solidFill>
                  <a:srgbClr val="0000FF"/>
                </a:solidFill>
                <a:uFill>
                  <a:solidFill>
                    <a:srgbClr val="0000FF"/>
                  </a:solidFill>
                </a:uFill>
                <a:latin typeface="Arial"/>
                <a:cs typeface="Arial"/>
                <a:hlinkClick r:id="rId12"/>
              </a:rPr>
              <a:t>Sea</a:t>
            </a:r>
            <a:r>
              <a:rPr sz="2800" spc="-265" dirty="0">
                <a:latin typeface="Arial"/>
                <a:cs typeface="Arial"/>
              </a:rPr>
              <a:t>, </a:t>
            </a:r>
            <a:r>
              <a:rPr sz="2800" u="heavy" spc="-140" dirty="0">
                <a:solidFill>
                  <a:srgbClr val="0000FF"/>
                </a:solidFill>
                <a:uFill>
                  <a:solidFill>
                    <a:srgbClr val="0000FF"/>
                  </a:solidFill>
                </a:uFill>
                <a:latin typeface="Arial"/>
                <a:cs typeface="Arial"/>
                <a:hlinkClick r:id="rId13"/>
              </a:rPr>
              <a:t>Nal </a:t>
            </a:r>
            <a:r>
              <a:rPr sz="2800" u="heavy" spc="-185" dirty="0">
                <a:solidFill>
                  <a:srgbClr val="0000FF"/>
                </a:solidFill>
                <a:uFill>
                  <a:solidFill>
                    <a:srgbClr val="0000FF"/>
                  </a:solidFill>
                </a:uFill>
                <a:latin typeface="Arial"/>
                <a:cs typeface="Arial"/>
                <a:hlinkClick r:id="rId13"/>
              </a:rPr>
              <a:t>Sarovar </a:t>
            </a:r>
            <a:r>
              <a:rPr sz="2800" u="heavy" spc="-105" dirty="0">
                <a:solidFill>
                  <a:srgbClr val="0000FF"/>
                </a:solidFill>
                <a:uFill>
                  <a:solidFill>
                    <a:srgbClr val="0000FF"/>
                  </a:solidFill>
                </a:uFill>
                <a:latin typeface="Arial"/>
                <a:cs typeface="Arial"/>
                <a:hlinkClick r:id="rId13"/>
              </a:rPr>
              <a:t>Bird</a:t>
            </a:r>
            <a:r>
              <a:rPr sz="2800" u="heavy" spc="-114" dirty="0">
                <a:solidFill>
                  <a:srgbClr val="0000FF"/>
                </a:solidFill>
                <a:uFill>
                  <a:solidFill>
                    <a:srgbClr val="0000FF"/>
                  </a:solidFill>
                </a:uFill>
                <a:latin typeface="Arial"/>
                <a:cs typeface="Arial"/>
                <a:hlinkClick r:id="rId13"/>
              </a:rPr>
              <a:t> </a:t>
            </a:r>
            <a:r>
              <a:rPr sz="2800" u="heavy" spc="-155" dirty="0">
                <a:solidFill>
                  <a:srgbClr val="0000FF"/>
                </a:solidFill>
                <a:uFill>
                  <a:solidFill>
                    <a:srgbClr val="0000FF"/>
                  </a:solidFill>
                </a:uFill>
                <a:latin typeface="Arial"/>
                <a:cs typeface="Arial"/>
                <a:hlinkClick r:id="rId13"/>
              </a:rPr>
              <a:t>Sanctuary</a:t>
            </a:r>
            <a:endParaRPr sz="2800">
              <a:latin typeface="Arial"/>
              <a:cs typeface="Arial"/>
            </a:endParaRPr>
          </a:p>
          <a:p>
            <a:pPr marL="12700">
              <a:lnSpc>
                <a:spcPct val="100000"/>
              </a:lnSpc>
            </a:pPr>
            <a:r>
              <a:rPr sz="2800" b="1" u="heavy" spc="-180" dirty="0">
                <a:solidFill>
                  <a:srgbClr val="0000FF"/>
                </a:solidFill>
                <a:uFill>
                  <a:solidFill>
                    <a:srgbClr val="0000FF"/>
                  </a:solidFill>
                </a:uFill>
                <a:latin typeface="Trebuchet MS"/>
                <a:cs typeface="Trebuchet MS"/>
                <a:hlinkClick r:id="rId14"/>
              </a:rPr>
              <a:t>Cities</a:t>
            </a:r>
            <a:r>
              <a:rPr sz="2800" b="1" spc="-180" dirty="0">
                <a:latin typeface="Trebuchet MS"/>
                <a:cs typeface="Trebuchet MS"/>
              </a:rPr>
              <a:t>: </a:t>
            </a:r>
            <a:r>
              <a:rPr sz="2800" u="heavy" spc="-165" dirty="0">
                <a:solidFill>
                  <a:srgbClr val="0000FF"/>
                </a:solidFill>
                <a:uFill>
                  <a:solidFill>
                    <a:srgbClr val="0000FF"/>
                  </a:solidFill>
                </a:uFill>
                <a:latin typeface="Arial"/>
                <a:cs typeface="Arial"/>
                <a:hlinkClick r:id="rId15"/>
              </a:rPr>
              <a:t>Karachi</a:t>
            </a:r>
            <a:r>
              <a:rPr sz="2800" spc="-165" dirty="0">
                <a:latin typeface="Arial"/>
                <a:cs typeface="Arial"/>
              </a:rPr>
              <a:t>, </a:t>
            </a:r>
            <a:r>
              <a:rPr sz="2800" u="heavy" spc="-210" dirty="0">
                <a:solidFill>
                  <a:srgbClr val="0000FF"/>
                </a:solidFill>
                <a:uFill>
                  <a:solidFill>
                    <a:srgbClr val="0000FF"/>
                  </a:solidFill>
                </a:uFill>
                <a:latin typeface="Arial"/>
                <a:cs typeface="Arial"/>
                <a:hlinkClick r:id="rId16"/>
              </a:rPr>
              <a:t>Peshawar</a:t>
            </a:r>
            <a:r>
              <a:rPr sz="2800" spc="-210" dirty="0">
                <a:latin typeface="Arial"/>
                <a:cs typeface="Arial"/>
              </a:rPr>
              <a:t>, </a:t>
            </a:r>
            <a:r>
              <a:rPr sz="2800" u="heavy" spc="-105" dirty="0">
                <a:solidFill>
                  <a:srgbClr val="0000FF"/>
                </a:solidFill>
                <a:uFill>
                  <a:solidFill>
                    <a:srgbClr val="0000FF"/>
                  </a:solidFill>
                </a:uFill>
                <a:latin typeface="Arial"/>
                <a:cs typeface="Arial"/>
                <a:hlinkClick r:id="rId17"/>
              </a:rPr>
              <a:t>Rawalpindi</a:t>
            </a:r>
            <a:r>
              <a:rPr sz="2800" spc="-105" dirty="0">
                <a:latin typeface="Arial"/>
                <a:cs typeface="Arial"/>
              </a:rPr>
              <a:t>,</a:t>
            </a:r>
            <a:r>
              <a:rPr sz="2800" u="heavy" spc="-105" dirty="0">
                <a:solidFill>
                  <a:srgbClr val="0000FF"/>
                </a:solidFill>
                <a:uFill>
                  <a:solidFill>
                    <a:srgbClr val="0000FF"/>
                  </a:solidFill>
                </a:uFill>
                <a:latin typeface="Arial"/>
                <a:cs typeface="Arial"/>
                <a:hlinkClick r:id="rId18"/>
              </a:rPr>
              <a:t>Gilgit</a:t>
            </a:r>
            <a:r>
              <a:rPr sz="2800" spc="-105" dirty="0">
                <a:latin typeface="Arial"/>
                <a:cs typeface="Arial"/>
              </a:rPr>
              <a:t>, </a:t>
            </a:r>
            <a:r>
              <a:rPr sz="2800" u="heavy" spc="-110" dirty="0">
                <a:solidFill>
                  <a:srgbClr val="0000FF"/>
                </a:solidFill>
                <a:uFill>
                  <a:solidFill>
                    <a:srgbClr val="0000FF"/>
                  </a:solidFill>
                </a:uFill>
                <a:latin typeface="Arial"/>
                <a:cs typeface="Arial"/>
                <a:hlinkClick r:id="rId19"/>
              </a:rPr>
              <a:t>Thatta</a:t>
            </a:r>
            <a:r>
              <a:rPr sz="2800" spc="-110" dirty="0">
                <a:latin typeface="Arial"/>
                <a:cs typeface="Arial"/>
              </a:rPr>
              <a:t>,</a:t>
            </a:r>
            <a:r>
              <a:rPr sz="2800" spc="30" dirty="0">
                <a:latin typeface="Arial"/>
                <a:cs typeface="Arial"/>
              </a:rPr>
              <a:t> </a:t>
            </a:r>
            <a:r>
              <a:rPr sz="2800" u="heavy" spc="-40" dirty="0">
                <a:solidFill>
                  <a:srgbClr val="0000FF"/>
                </a:solidFill>
                <a:uFill>
                  <a:solidFill>
                    <a:srgbClr val="0000FF"/>
                  </a:solidFill>
                </a:uFill>
                <a:latin typeface="Arial"/>
                <a:cs typeface="Arial"/>
                <a:hlinkClick r:id="rId20"/>
              </a:rPr>
              <a:t>Mithankot</a:t>
            </a:r>
            <a:endParaRPr sz="2800">
              <a:latin typeface="Arial"/>
              <a:cs typeface="Arial"/>
            </a:endParaRPr>
          </a:p>
          <a:p>
            <a:pPr marL="12700">
              <a:lnSpc>
                <a:spcPct val="100000"/>
              </a:lnSpc>
            </a:pPr>
            <a:r>
              <a:rPr sz="2800" spc="-85" dirty="0">
                <a:latin typeface="Arial"/>
                <a:cs typeface="Arial"/>
              </a:rPr>
              <a:t>,</a:t>
            </a:r>
            <a:r>
              <a:rPr sz="2800" spc="-150" dirty="0">
                <a:latin typeface="Arial"/>
                <a:cs typeface="Arial"/>
              </a:rPr>
              <a:t> </a:t>
            </a:r>
            <a:r>
              <a:rPr sz="2800" u="heavy" spc="-140" dirty="0">
                <a:solidFill>
                  <a:srgbClr val="0000FF"/>
                </a:solidFill>
                <a:uFill>
                  <a:solidFill>
                    <a:srgbClr val="0000FF"/>
                  </a:solidFill>
                </a:uFill>
                <a:latin typeface="Arial"/>
                <a:cs typeface="Arial"/>
                <a:hlinkClick r:id="rId21"/>
              </a:rPr>
              <a:t>Jamshoro</a:t>
            </a:r>
            <a:r>
              <a:rPr sz="2800" spc="-140" dirty="0">
                <a:latin typeface="Arial"/>
                <a:cs typeface="Arial"/>
              </a:rPr>
              <a:t>,</a:t>
            </a:r>
            <a:r>
              <a:rPr sz="2800" u="heavy" spc="-140" dirty="0">
                <a:solidFill>
                  <a:srgbClr val="0000FF"/>
                </a:solidFill>
                <a:uFill>
                  <a:solidFill>
                    <a:srgbClr val="0000FF"/>
                  </a:solidFill>
                </a:uFill>
                <a:latin typeface="Arial"/>
                <a:cs typeface="Arial"/>
                <a:hlinkClick r:id="rId22"/>
              </a:rPr>
              <a:t>Attock</a:t>
            </a:r>
            <a:endParaRPr sz="2800">
              <a:latin typeface="Arial"/>
              <a:cs typeface="Arial"/>
            </a:endParaRPr>
          </a:p>
          <a:p>
            <a:pPr marL="12700">
              <a:lnSpc>
                <a:spcPct val="100000"/>
              </a:lnSpc>
            </a:pPr>
            <a:r>
              <a:rPr sz="2800" b="1" u="heavy" spc="-160" dirty="0">
                <a:solidFill>
                  <a:srgbClr val="0000FF"/>
                </a:solidFill>
                <a:uFill>
                  <a:solidFill>
                    <a:srgbClr val="0000FF"/>
                  </a:solidFill>
                </a:uFill>
                <a:latin typeface="Trebuchet MS"/>
                <a:cs typeface="Trebuchet MS"/>
                <a:hlinkClick r:id="rId23"/>
              </a:rPr>
              <a:t>Bridges</a:t>
            </a:r>
            <a:r>
              <a:rPr sz="2800" b="1" spc="-160" dirty="0">
                <a:latin typeface="Trebuchet MS"/>
                <a:cs typeface="Trebuchet MS"/>
              </a:rPr>
              <a:t>: </a:t>
            </a:r>
            <a:r>
              <a:rPr sz="2800" u="heavy" spc="-165" dirty="0">
                <a:solidFill>
                  <a:srgbClr val="0000FF"/>
                </a:solidFill>
                <a:uFill>
                  <a:solidFill>
                    <a:srgbClr val="0000FF"/>
                  </a:solidFill>
                </a:uFill>
                <a:latin typeface="Arial"/>
                <a:cs typeface="Arial"/>
                <a:hlinkClick r:id="rId24"/>
              </a:rPr>
              <a:t>Lansdowne </a:t>
            </a:r>
            <a:r>
              <a:rPr sz="2800" u="heavy" spc="-140" dirty="0">
                <a:solidFill>
                  <a:srgbClr val="0000FF"/>
                </a:solidFill>
                <a:uFill>
                  <a:solidFill>
                    <a:srgbClr val="0000FF"/>
                  </a:solidFill>
                </a:uFill>
                <a:latin typeface="Arial"/>
                <a:cs typeface="Arial"/>
                <a:hlinkClick r:id="rId24"/>
              </a:rPr>
              <a:t>Bridge</a:t>
            </a:r>
            <a:r>
              <a:rPr sz="2800" u="heavy" spc="-114" dirty="0">
                <a:solidFill>
                  <a:srgbClr val="0000FF"/>
                </a:solidFill>
                <a:uFill>
                  <a:solidFill>
                    <a:srgbClr val="0000FF"/>
                  </a:solidFill>
                </a:uFill>
                <a:latin typeface="Arial"/>
                <a:cs typeface="Arial"/>
                <a:hlinkClick r:id="rId24"/>
              </a:rPr>
              <a:t> </a:t>
            </a:r>
            <a:r>
              <a:rPr sz="2800" u="heavy" spc="-140" dirty="0">
                <a:solidFill>
                  <a:srgbClr val="0000FF"/>
                </a:solidFill>
                <a:uFill>
                  <a:solidFill>
                    <a:srgbClr val="0000FF"/>
                  </a:solidFill>
                </a:uFill>
                <a:latin typeface="Arial"/>
                <a:cs typeface="Arial"/>
                <a:hlinkClick r:id="rId24"/>
              </a:rPr>
              <a:t>Rohri</a:t>
            </a:r>
            <a:endParaRPr sz="2800">
              <a:latin typeface="Arial"/>
              <a:cs typeface="Arial"/>
            </a:endParaRPr>
          </a:p>
          <a:p>
            <a:pPr marL="12700">
              <a:lnSpc>
                <a:spcPct val="100000"/>
              </a:lnSpc>
            </a:pPr>
            <a:r>
              <a:rPr sz="2800" b="1" u="heavy" spc="-130" dirty="0">
                <a:solidFill>
                  <a:srgbClr val="0000FF"/>
                </a:solidFill>
                <a:uFill>
                  <a:solidFill>
                    <a:srgbClr val="0000FF"/>
                  </a:solidFill>
                </a:uFill>
                <a:latin typeface="Trebuchet MS"/>
                <a:cs typeface="Trebuchet MS"/>
                <a:hlinkClick r:id="rId25"/>
              </a:rPr>
              <a:t>Islands</a:t>
            </a:r>
            <a:r>
              <a:rPr sz="2800" b="1" spc="-130" dirty="0">
                <a:latin typeface="Trebuchet MS"/>
                <a:cs typeface="Trebuchet MS"/>
              </a:rPr>
              <a:t>:</a:t>
            </a:r>
            <a:r>
              <a:rPr sz="2800" b="1" spc="-195" dirty="0">
                <a:latin typeface="Trebuchet MS"/>
                <a:cs typeface="Trebuchet MS"/>
              </a:rPr>
              <a:t> </a:t>
            </a:r>
            <a:r>
              <a:rPr sz="2800" u="heavy" spc="-135" dirty="0">
                <a:solidFill>
                  <a:srgbClr val="0000FF"/>
                </a:solidFill>
                <a:uFill>
                  <a:solidFill>
                    <a:srgbClr val="0000FF"/>
                  </a:solidFill>
                </a:uFill>
                <a:latin typeface="Arial"/>
                <a:cs typeface="Arial"/>
                <a:hlinkClick r:id="rId26"/>
              </a:rPr>
              <a:t>Bukkur</a:t>
            </a:r>
            <a:endParaRPr sz="2800">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304800"/>
            <a:ext cx="6709411" cy="756920"/>
          </a:xfrm>
          <a:prstGeom prst="rect">
            <a:avLst/>
          </a:prstGeom>
        </p:spPr>
        <p:txBody>
          <a:bodyPr vert="horz" wrap="square" lIns="0" tIns="12700" rIns="0" bIns="0" rtlCol="0">
            <a:spAutoFit/>
          </a:bodyPr>
          <a:lstStyle/>
          <a:p>
            <a:pPr marL="12700">
              <a:lnSpc>
                <a:spcPct val="100000"/>
              </a:lnSpc>
              <a:spcBef>
                <a:spcPts val="100"/>
              </a:spcBef>
            </a:pPr>
            <a:r>
              <a:rPr sz="4800" spc="40" dirty="0"/>
              <a:t>Indian </a:t>
            </a:r>
            <a:r>
              <a:rPr sz="4800" spc="75" dirty="0"/>
              <a:t>rivers</a:t>
            </a:r>
            <a:r>
              <a:rPr sz="4800" spc="114" dirty="0"/>
              <a:t> </a:t>
            </a:r>
            <a:r>
              <a:rPr sz="4800" spc="-105" dirty="0"/>
              <a:t>overview</a:t>
            </a:r>
            <a:endParaRPr sz="4800"/>
          </a:p>
        </p:txBody>
      </p:sp>
      <p:sp>
        <p:nvSpPr>
          <p:cNvPr id="3" name="object 3"/>
          <p:cNvSpPr/>
          <p:nvPr/>
        </p:nvSpPr>
        <p:spPr>
          <a:xfrm>
            <a:off x="762000" y="1295400"/>
            <a:ext cx="2514600" cy="1600200"/>
          </a:xfrm>
          <a:custGeom>
            <a:avLst/>
            <a:gdLst/>
            <a:ahLst/>
            <a:cxnLst/>
            <a:rect l="l" t="t" r="r" b="b"/>
            <a:pathLst>
              <a:path w="2514600" h="1600200">
                <a:moveTo>
                  <a:pt x="1257300" y="0"/>
                </a:moveTo>
                <a:lnTo>
                  <a:pt x="1198223" y="794"/>
                </a:lnTo>
                <a:lnTo>
                  <a:pt x="1139983" y="3157"/>
                </a:lnTo>
                <a:lnTo>
                  <a:pt x="1082626" y="7059"/>
                </a:lnTo>
                <a:lnTo>
                  <a:pt x="1026201" y="12468"/>
                </a:lnTo>
                <a:lnTo>
                  <a:pt x="970757" y="19354"/>
                </a:lnTo>
                <a:lnTo>
                  <a:pt x="916340" y="27687"/>
                </a:lnTo>
                <a:lnTo>
                  <a:pt x="862999" y="37435"/>
                </a:lnTo>
                <a:lnTo>
                  <a:pt x="810782" y="48570"/>
                </a:lnTo>
                <a:lnTo>
                  <a:pt x="759737" y="61059"/>
                </a:lnTo>
                <a:lnTo>
                  <a:pt x="709913" y="74872"/>
                </a:lnTo>
                <a:lnTo>
                  <a:pt x="661356" y="89980"/>
                </a:lnTo>
                <a:lnTo>
                  <a:pt x="614115" y="106350"/>
                </a:lnTo>
                <a:lnTo>
                  <a:pt x="568238" y="123954"/>
                </a:lnTo>
                <a:lnTo>
                  <a:pt x="523774" y="142759"/>
                </a:lnTo>
                <a:lnTo>
                  <a:pt x="480769" y="162737"/>
                </a:lnTo>
                <a:lnTo>
                  <a:pt x="439273" y="183855"/>
                </a:lnTo>
                <a:lnTo>
                  <a:pt x="399333" y="206084"/>
                </a:lnTo>
                <a:lnTo>
                  <a:pt x="360997" y="229393"/>
                </a:lnTo>
                <a:lnTo>
                  <a:pt x="324313" y="253752"/>
                </a:lnTo>
                <a:lnTo>
                  <a:pt x="289330" y="279129"/>
                </a:lnTo>
                <a:lnTo>
                  <a:pt x="256094" y="305496"/>
                </a:lnTo>
                <a:lnTo>
                  <a:pt x="224655" y="332819"/>
                </a:lnTo>
                <a:lnTo>
                  <a:pt x="195060" y="361071"/>
                </a:lnTo>
                <a:lnTo>
                  <a:pt x="167357" y="390219"/>
                </a:lnTo>
                <a:lnTo>
                  <a:pt x="141595" y="420233"/>
                </a:lnTo>
                <a:lnTo>
                  <a:pt x="117821" y="451083"/>
                </a:lnTo>
                <a:lnTo>
                  <a:pt x="96083" y="482738"/>
                </a:lnTo>
                <a:lnTo>
                  <a:pt x="58908" y="548342"/>
                </a:lnTo>
                <a:lnTo>
                  <a:pt x="30455" y="616800"/>
                </a:lnTo>
                <a:lnTo>
                  <a:pt x="11108" y="687868"/>
                </a:lnTo>
                <a:lnTo>
                  <a:pt x="1250" y="761302"/>
                </a:lnTo>
                <a:lnTo>
                  <a:pt x="0" y="798829"/>
                </a:lnTo>
                <a:lnTo>
                  <a:pt x="1250" y="836463"/>
                </a:lnTo>
                <a:lnTo>
                  <a:pt x="11108" y="910107"/>
                </a:lnTo>
                <a:lnTo>
                  <a:pt x="30455" y="981384"/>
                </a:lnTo>
                <a:lnTo>
                  <a:pt x="58908" y="1050048"/>
                </a:lnTo>
                <a:lnTo>
                  <a:pt x="96083" y="1115853"/>
                </a:lnTo>
                <a:lnTo>
                  <a:pt x="117821" y="1147607"/>
                </a:lnTo>
                <a:lnTo>
                  <a:pt x="141595" y="1178554"/>
                </a:lnTo>
                <a:lnTo>
                  <a:pt x="167357" y="1208663"/>
                </a:lnTo>
                <a:lnTo>
                  <a:pt x="195060" y="1237904"/>
                </a:lnTo>
                <a:lnTo>
                  <a:pt x="224655" y="1266247"/>
                </a:lnTo>
                <a:lnTo>
                  <a:pt x="256094" y="1293659"/>
                </a:lnTo>
                <a:lnTo>
                  <a:pt x="289330" y="1320111"/>
                </a:lnTo>
                <a:lnTo>
                  <a:pt x="324313" y="1345573"/>
                </a:lnTo>
                <a:lnTo>
                  <a:pt x="360997" y="1370012"/>
                </a:lnTo>
                <a:lnTo>
                  <a:pt x="399333" y="1393399"/>
                </a:lnTo>
                <a:lnTo>
                  <a:pt x="439273" y="1415703"/>
                </a:lnTo>
                <a:lnTo>
                  <a:pt x="480769" y="1436893"/>
                </a:lnTo>
                <a:lnTo>
                  <a:pt x="523774" y="1456938"/>
                </a:lnTo>
                <a:lnTo>
                  <a:pt x="568238" y="1475808"/>
                </a:lnTo>
                <a:lnTo>
                  <a:pt x="614115" y="1493472"/>
                </a:lnTo>
                <a:lnTo>
                  <a:pt x="661356" y="1509900"/>
                </a:lnTo>
                <a:lnTo>
                  <a:pt x="709913" y="1525060"/>
                </a:lnTo>
                <a:lnTo>
                  <a:pt x="759737" y="1538922"/>
                </a:lnTo>
                <a:lnTo>
                  <a:pt x="810782" y="1551455"/>
                </a:lnTo>
                <a:lnTo>
                  <a:pt x="862999" y="1562629"/>
                </a:lnTo>
                <a:lnTo>
                  <a:pt x="916340" y="1572412"/>
                </a:lnTo>
                <a:lnTo>
                  <a:pt x="970757" y="1580775"/>
                </a:lnTo>
                <a:lnTo>
                  <a:pt x="1026201" y="1587686"/>
                </a:lnTo>
                <a:lnTo>
                  <a:pt x="1082626" y="1593115"/>
                </a:lnTo>
                <a:lnTo>
                  <a:pt x="1139983" y="1597030"/>
                </a:lnTo>
                <a:lnTo>
                  <a:pt x="1198223" y="1599402"/>
                </a:lnTo>
                <a:lnTo>
                  <a:pt x="1257300" y="1600200"/>
                </a:lnTo>
                <a:lnTo>
                  <a:pt x="1316276" y="1599402"/>
                </a:lnTo>
                <a:lnTo>
                  <a:pt x="1374428" y="1597030"/>
                </a:lnTo>
                <a:lnTo>
                  <a:pt x="1431706" y="1593115"/>
                </a:lnTo>
                <a:lnTo>
                  <a:pt x="1488063" y="1587686"/>
                </a:lnTo>
                <a:lnTo>
                  <a:pt x="1543450" y="1580775"/>
                </a:lnTo>
                <a:lnTo>
                  <a:pt x="1597818" y="1572412"/>
                </a:lnTo>
                <a:lnTo>
                  <a:pt x="1651119" y="1562629"/>
                </a:lnTo>
                <a:lnTo>
                  <a:pt x="1703305" y="1551455"/>
                </a:lnTo>
                <a:lnTo>
                  <a:pt x="1754326" y="1538922"/>
                </a:lnTo>
                <a:lnTo>
                  <a:pt x="1804134" y="1525060"/>
                </a:lnTo>
                <a:lnTo>
                  <a:pt x="1852682" y="1509900"/>
                </a:lnTo>
                <a:lnTo>
                  <a:pt x="1899919" y="1493472"/>
                </a:lnTo>
                <a:lnTo>
                  <a:pt x="1945799" y="1475808"/>
                </a:lnTo>
                <a:lnTo>
                  <a:pt x="1990272" y="1456938"/>
                </a:lnTo>
                <a:lnTo>
                  <a:pt x="2033289" y="1436893"/>
                </a:lnTo>
                <a:lnTo>
                  <a:pt x="2074803" y="1415703"/>
                </a:lnTo>
                <a:lnTo>
                  <a:pt x="2114765" y="1393399"/>
                </a:lnTo>
                <a:lnTo>
                  <a:pt x="2153126" y="1370012"/>
                </a:lnTo>
                <a:lnTo>
                  <a:pt x="2189837" y="1345573"/>
                </a:lnTo>
                <a:lnTo>
                  <a:pt x="2224851" y="1320111"/>
                </a:lnTo>
                <a:lnTo>
                  <a:pt x="2258119" y="1293659"/>
                </a:lnTo>
                <a:lnTo>
                  <a:pt x="2289592" y="1266247"/>
                </a:lnTo>
                <a:lnTo>
                  <a:pt x="2319222" y="1237904"/>
                </a:lnTo>
                <a:lnTo>
                  <a:pt x="2346959" y="1208663"/>
                </a:lnTo>
                <a:lnTo>
                  <a:pt x="2372757" y="1178554"/>
                </a:lnTo>
                <a:lnTo>
                  <a:pt x="2396566" y="1147607"/>
                </a:lnTo>
                <a:lnTo>
                  <a:pt x="2418337" y="1115853"/>
                </a:lnTo>
                <a:lnTo>
                  <a:pt x="2455575" y="1050048"/>
                </a:lnTo>
                <a:lnTo>
                  <a:pt x="2484081" y="981384"/>
                </a:lnTo>
                <a:lnTo>
                  <a:pt x="2503467" y="910107"/>
                </a:lnTo>
                <a:lnTo>
                  <a:pt x="2513346" y="836463"/>
                </a:lnTo>
                <a:lnTo>
                  <a:pt x="2514600" y="798829"/>
                </a:lnTo>
                <a:lnTo>
                  <a:pt x="2513346" y="761302"/>
                </a:lnTo>
                <a:lnTo>
                  <a:pt x="2503467" y="687868"/>
                </a:lnTo>
                <a:lnTo>
                  <a:pt x="2484081" y="616800"/>
                </a:lnTo>
                <a:lnTo>
                  <a:pt x="2455575" y="548342"/>
                </a:lnTo>
                <a:lnTo>
                  <a:pt x="2418337" y="482738"/>
                </a:lnTo>
                <a:lnTo>
                  <a:pt x="2396566" y="451083"/>
                </a:lnTo>
                <a:lnTo>
                  <a:pt x="2372757" y="420233"/>
                </a:lnTo>
                <a:lnTo>
                  <a:pt x="2346960" y="390219"/>
                </a:lnTo>
                <a:lnTo>
                  <a:pt x="2319222" y="361071"/>
                </a:lnTo>
                <a:lnTo>
                  <a:pt x="2289592" y="332819"/>
                </a:lnTo>
                <a:lnTo>
                  <a:pt x="2258119" y="305496"/>
                </a:lnTo>
                <a:lnTo>
                  <a:pt x="2224851" y="279129"/>
                </a:lnTo>
                <a:lnTo>
                  <a:pt x="2189837" y="253752"/>
                </a:lnTo>
                <a:lnTo>
                  <a:pt x="2153126" y="229393"/>
                </a:lnTo>
                <a:lnTo>
                  <a:pt x="2114765" y="206084"/>
                </a:lnTo>
                <a:lnTo>
                  <a:pt x="2074803" y="183855"/>
                </a:lnTo>
                <a:lnTo>
                  <a:pt x="2033289" y="162737"/>
                </a:lnTo>
                <a:lnTo>
                  <a:pt x="1990272" y="142759"/>
                </a:lnTo>
                <a:lnTo>
                  <a:pt x="1945799" y="123954"/>
                </a:lnTo>
                <a:lnTo>
                  <a:pt x="1899920" y="106350"/>
                </a:lnTo>
                <a:lnTo>
                  <a:pt x="1852682" y="89980"/>
                </a:lnTo>
                <a:lnTo>
                  <a:pt x="1804134" y="74872"/>
                </a:lnTo>
                <a:lnTo>
                  <a:pt x="1754326" y="61059"/>
                </a:lnTo>
                <a:lnTo>
                  <a:pt x="1703305" y="48570"/>
                </a:lnTo>
                <a:lnTo>
                  <a:pt x="1651119" y="37435"/>
                </a:lnTo>
                <a:lnTo>
                  <a:pt x="1597818" y="27687"/>
                </a:lnTo>
                <a:lnTo>
                  <a:pt x="1543450" y="19354"/>
                </a:lnTo>
                <a:lnTo>
                  <a:pt x="1488063" y="12468"/>
                </a:lnTo>
                <a:lnTo>
                  <a:pt x="1431706" y="7059"/>
                </a:lnTo>
                <a:lnTo>
                  <a:pt x="1374428" y="3157"/>
                </a:lnTo>
                <a:lnTo>
                  <a:pt x="1316276" y="794"/>
                </a:lnTo>
                <a:lnTo>
                  <a:pt x="1257300" y="0"/>
                </a:lnTo>
                <a:close/>
              </a:path>
            </a:pathLst>
          </a:custGeom>
          <a:solidFill>
            <a:srgbClr val="00FF00"/>
          </a:solidFill>
        </p:spPr>
        <p:txBody>
          <a:bodyPr wrap="square" lIns="0" tIns="0" rIns="0" bIns="0" rtlCol="0"/>
          <a:lstStyle/>
          <a:p>
            <a:endParaRPr/>
          </a:p>
        </p:txBody>
      </p:sp>
      <p:sp>
        <p:nvSpPr>
          <p:cNvPr id="4" name="object 4"/>
          <p:cNvSpPr/>
          <p:nvPr/>
        </p:nvSpPr>
        <p:spPr>
          <a:xfrm>
            <a:off x="762000" y="1295400"/>
            <a:ext cx="2514600" cy="1600200"/>
          </a:xfrm>
          <a:custGeom>
            <a:avLst/>
            <a:gdLst/>
            <a:ahLst/>
            <a:cxnLst/>
            <a:rect l="l" t="t" r="r" b="b"/>
            <a:pathLst>
              <a:path w="2514600" h="1600200">
                <a:moveTo>
                  <a:pt x="1257300" y="0"/>
                </a:moveTo>
                <a:lnTo>
                  <a:pt x="1316276" y="794"/>
                </a:lnTo>
                <a:lnTo>
                  <a:pt x="1374428" y="3157"/>
                </a:lnTo>
                <a:lnTo>
                  <a:pt x="1431706" y="7059"/>
                </a:lnTo>
                <a:lnTo>
                  <a:pt x="1488063" y="12468"/>
                </a:lnTo>
                <a:lnTo>
                  <a:pt x="1543450" y="19354"/>
                </a:lnTo>
                <a:lnTo>
                  <a:pt x="1597818" y="27687"/>
                </a:lnTo>
                <a:lnTo>
                  <a:pt x="1651119" y="37435"/>
                </a:lnTo>
                <a:lnTo>
                  <a:pt x="1703305" y="48570"/>
                </a:lnTo>
                <a:lnTo>
                  <a:pt x="1754326" y="61059"/>
                </a:lnTo>
                <a:lnTo>
                  <a:pt x="1804134" y="74872"/>
                </a:lnTo>
                <a:lnTo>
                  <a:pt x="1852682" y="89980"/>
                </a:lnTo>
                <a:lnTo>
                  <a:pt x="1899920" y="106350"/>
                </a:lnTo>
                <a:lnTo>
                  <a:pt x="1945799" y="123954"/>
                </a:lnTo>
                <a:lnTo>
                  <a:pt x="1990272" y="142759"/>
                </a:lnTo>
                <a:lnTo>
                  <a:pt x="2033289" y="162737"/>
                </a:lnTo>
                <a:lnTo>
                  <a:pt x="2074803" y="183855"/>
                </a:lnTo>
                <a:lnTo>
                  <a:pt x="2114765" y="206084"/>
                </a:lnTo>
                <a:lnTo>
                  <a:pt x="2153126" y="229393"/>
                </a:lnTo>
                <a:lnTo>
                  <a:pt x="2189837" y="253752"/>
                </a:lnTo>
                <a:lnTo>
                  <a:pt x="2224851" y="279129"/>
                </a:lnTo>
                <a:lnTo>
                  <a:pt x="2258119" y="305496"/>
                </a:lnTo>
                <a:lnTo>
                  <a:pt x="2289592" y="332819"/>
                </a:lnTo>
                <a:lnTo>
                  <a:pt x="2319222" y="361071"/>
                </a:lnTo>
                <a:lnTo>
                  <a:pt x="2346960" y="390219"/>
                </a:lnTo>
                <a:lnTo>
                  <a:pt x="2372757" y="420233"/>
                </a:lnTo>
                <a:lnTo>
                  <a:pt x="2396566" y="451083"/>
                </a:lnTo>
                <a:lnTo>
                  <a:pt x="2418337" y="482738"/>
                </a:lnTo>
                <a:lnTo>
                  <a:pt x="2455575" y="548342"/>
                </a:lnTo>
                <a:lnTo>
                  <a:pt x="2484081" y="616800"/>
                </a:lnTo>
                <a:lnTo>
                  <a:pt x="2503467" y="687868"/>
                </a:lnTo>
                <a:lnTo>
                  <a:pt x="2513346" y="761302"/>
                </a:lnTo>
                <a:lnTo>
                  <a:pt x="2514600" y="798829"/>
                </a:lnTo>
                <a:lnTo>
                  <a:pt x="2513346" y="836463"/>
                </a:lnTo>
                <a:lnTo>
                  <a:pt x="2503467" y="910107"/>
                </a:lnTo>
                <a:lnTo>
                  <a:pt x="2484081" y="981384"/>
                </a:lnTo>
                <a:lnTo>
                  <a:pt x="2455575" y="1050048"/>
                </a:lnTo>
                <a:lnTo>
                  <a:pt x="2418337" y="1115853"/>
                </a:lnTo>
                <a:lnTo>
                  <a:pt x="2396566" y="1147607"/>
                </a:lnTo>
                <a:lnTo>
                  <a:pt x="2372757" y="1178554"/>
                </a:lnTo>
                <a:lnTo>
                  <a:pt x="2346959" y="1208663"/>
                </a:lnTo>
                <a:lnTo>
                  <a:pt x="2319222" y="1237904"/>
                </a:lnTo>
                <a:lnTo>
                  <a:pt x="2289592" y="1266247"/>
                </a:lnTo>
                <a:lnTo>
                  <a:pt x="2258119" y="1293659"/>
                </a:lnTo>
                <a:lnTo>
                  <a:pt x="2224851" y="1320111"/>
                </a:lnTo>
                <a:lnTo>
                  <a:pt x="2189837" y="1345573"/>
                </a:lnTo>
                <a:lnTo>
                  <a:pt x="2153126" y="1370012"/>
                </a:lnTo>
                <a:lnTo>
                  <a:pt x="2114765" y="1393399"/>
                </a:lnTo>
                <a:lnTo>
                  <a:pt x="2074803" y="1415703"/>
                </a:lnTo>
                <a:lnTo>
                  <a:pt x="2033289" y="1436893"/>
                </a:lnTo>
                <a:lnTo>
                  <a:pt x="1990272" y="1456938"/>
                </a:lnTo>
                <a:lnTo>
                  <a:pt x="1945799" y="1475808"/>
                </a:lnTo>
                <a:lnTo>
                  <a:pt x="1899919" y="1493472"/>
                </a:lnTo>
                <a:lnTo>
                  <a:pt x="1852682" y="1509900"/>
                </a:lnTo>
                <a:lnTo>
                  <a:pt x="1804134" y="1525060"/>
                </a:lnTo>
                <a:lnTo>
                  <a:pt x="1754326" y="1538922"/>
                </a:lnTo>
                <a:lnTo>
                  <a:pt x="1703305" y="1551455"/>
                </a:lnTo>
                <a:lnTo>
                  <a:pt x="1651119" y="1562629"/>
                </a:lnTo>
                <a:lnTo>
                  <a:pt x="1597818" y="1572412"/>
                </a:lnTo>
                <a:lnTo>
                  <a:pt x="1543450" y="1580775"/>
                </a:lnTo>
                <a:lnTo>
                  <a:pt x="1488063" y="1587686"/>
                </a:lnTo>
                <a:lnTo>
                  <a:pt x="1431706" y="1593115"/>
                </a:lnTo>
                <a:lnTo>
                  <a:pt x="1374428" y="1597030"/>
                </a:lnTo>
                <a:lnTo>
                  <a:pt x="1316276" y="1599402"/>
                </a:lnTo>
                <a:lnTo>
                  <a:pt x="1257300" y="1600200"/>
                </a:lnTo>
                <a:lnTo>
                  <a:pt x="1198223" y="1599402"/>
                </a:lnTo>
                <a:lnTo>
                  <a:pt x="1139983" y="1597030"/>
                </a:lnTo>
                <a:lnTo>
                  <a:pt x="1082626" y="1593115"/>
                </a:lnTo>
                <a:lnTo>
                  <a:pt x="1026201" y="1587686"/>
                </a:lnTo>
                <a:lnTo>
                  <a:pt x="970757" y="1580775"/>
                </a:lnTo>
                <a:lnTo>
                  <a:pt x="916340" y="1572412"/>
                </a:lnTo>
                <a:lnTo>
                  <a:pt x="862999" y="1562629"/>
                </a:lnTo>
                <a:lnTo>
                  <a:pt x="810782" y="1551455"/>
                </a:lnTo>
                <a:lnTo>
                  <a:pt x="759737" y="1538922"/>
                </a:lnTo>
                <a:lnTo>
                  <a:pt x="709913" y="1525060"/>
                </a:lnTo>
                <a:lnTo>
                  <a:pt x="661356" y="1509900"/>
                </a:lnTo>
                <a:lnTo>
                  <a:pt x="614115" y="1493472"/>
                </a:lnTo>
                <a:lnTo>
                  <a:pt x="568238" y="1475808"/>
                </a:lnTo>
                <a:lnTo>
                  <a:pt x="523774" y="1456938"/>
                </a:lnTo>
                <a:lnTo>
                  <a:pt x="480769" y="1436893"/>
                </a:lnTo>
                <a:lnTo>
                  <a:pt x="439273" y="1415703"/>
                </a:lnTo>
                <a:lnTo>
                  <a:pt x="399333" y="1393399"/>
                </a:lnTo>
                <a:lnTo>
                  <a:pt x="360997" y="1370012"/>
                </a:lnTo>
                <a:lnTo>
                  <a:pt x="324313" y="1345573"/>
                </a:lnTo>
                <a:lnTo>
                  <a:pt x="289330" y="1320111"/>
                </a:lnTo>
                <a:lnTo>
                  <a:pt x="256094" y="1293659"/>
                </a:lnTo>
                <a:lnTo>
                  <a:pt x="224655" y="1266247"/>
                </a:lnTo>
                <a:lnTo>
                  <a:pt x="195060" y="1237904"/>
                </a:lnTo>
                <a:lnTo>
                  <a:pt x="167357" y="1208663"/>
                </a:lnTo>
                <a:lnTo>
                  <a:pt x="141595" y="1178554"/>
                </a:lnTo>
                <a:lnTo>
                  <a:pt x="117821" y="1147607"/>
                </a:lnTo>
                <a:lnTo>
                  <a:pt x="96083" y="1115853"/>
                </a:lnTo>
                <a:lnTo>
                  <a:pt x="58908" y="1050048"/>
                </a:lnTo>
                <a:lnTo>
                  <a:pt x="30455" y="981384"/>
                </a:lnTo>
                <a:lnTo>
                  <a:pt x="11108" y="910107"/>
                </a:lnTo>
                <a:lnTo>
                  <a:pt x="1250" y="836463"/>
                </a:lnTo>
                <a:lnTo>
                  <a:pt x="0" y="798829"/>
                </a:lnTo>
                <a:lnTo>
                  <a:pt x="1250" y="761302"/>
                </a:lnTo>
                <a:lnTo>
                  <a:pt x="11108" y="687868"/>
                </a:lnTo>
                <a:lnTo>
                  <a:pt x="30455" y="616800"/>
                </a:lnTo>
                <a:lnTo>
                  <a:pt x="58908" y="548342"/>
                </a:lnTo>
                <a:lnTo>
                  <a:pt x="96083" y="482738"/>
                </a:lnTo>
                <a:lnTo>
                  <a:pt x="117821" y="451083"/>
                </a:lnTo>
                <a:lnTo>
                  <a:pt x="141595" y="420233"/>
                </a:lnTo>
                <a:lnTo>
                  <a:pt x="167357" y="390219"/>
                </a:lnTo>
                <a:lnTo>
                  <a:pt x="195060" y="361071"/>
                </a:lnTo>
                <a:lnTo>
                  <a:pt x="224655" y="332819"/>
                </a:lnTo>
                <a:lnTo>
                  <a:pt x="256094" y="305496"/>
                </a:lnTo>
                <a:lnTo>
                  <a:pt x="289330" y="279129"/>
                </a:lnTo>
                <a:lnTo>
                  <a:pt x="324313" y="253752"/>
                </a:lnTo>
                <a:lnTo>
                  <a:pt x="360997" y="229393"/>
                </a:lnTo>
                <a:lnTo>
                  <a:pt x="399333" y="206084"/>
                </a:lnTo>
                <a:lnTo>
                  <a:pt x="439273" y="183855"/>
                </a:lnTo>
                <a:lnTo>
                  <a:pt x="480769" y="162737"/>
                </a:lnTo>
                <a:lnTo>
                  <a:pt x="523774" y="142759"/>
                </a:lnTo>
                <a:lnTo>
                  <a:pt x="568238" y="123954"/>
                </a:lnTo>
                <a:lnTo>
                  <a:pt x="614115" y="106350"/>
                </a:lnTo>
                <a:lnTo>
                  <a:pt x="661356" y="89980"/>
                </a:lnTo>
                <a:lnTo>
                  <a:pt x="709913" y="74872"/>
                </a:lnTo>
                <a:lnTo>
                  <a:pt x="759737" y="61059"/>
                </a:lnTo>
                <a:lnTo>
                  <a:pt x="810782" y="48570"/>
                </a:lnTo>
                <a:lnTo>
                  <a:pt x="862999" y="37435"/>
                </a:lnTo>
                <a:lnTo>
                  <a:pt x="916340" y="27687"/>
                </a:lnTo>
                <a:lnTo>
                  <a:pt x="970757" y="19354"/>
                </a:lnTo>
                <a:lnTo>
                  <a:pt x="1026201" y="12468"/>
                </a:lnTo>
                <a:lnTo>
                  <a:pt x="1082626" y="7059"/>
                </a:lnTo>
                <a:lnTo>
                  <a:pt x="1139983" y="3157"/>
                </a:lnTo>
                <a:lnTo>
                  <a:pt x="1198223" y="794"/>
                </a:lnTo>
                <a:lnTo>
                  <a:pt x="1257300" y="0"/>
                </a:lnTo>
                <a:close/>
              </a:path>
            </a:pathLst>
          </a:custGeom>
          <a:ln w="9344">
            <a:solidFill>
              <a:srgbClr val="000000"/>
            </a:solidFill>
          </a:ln>
        </p:spPr>
        <p:txBody>
          <a:bodyPr wrap="square" lIns="0" tIns="0" rIns="0" bIns="0" rtlCol="0"/>
          <a:lstStyle/>
          <a:p>
            <a:endParaRPr/>
          </a:p>
        </p:txBody>
      </p:sp>
      <p:sp>
        <p:nvSpPr>
          <p:cNvPr id="5" name="object 5"/>
          <p:cNvSpPr/>
          <p:nvPr/>
        </p:nvSpPr>
        <p:spPr>
          <a:xfrm>
            <a:off x="762000" y="1295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6" name="object 6"/>
          <p:cNvSpPr/>
          <p:nvPr/>
        </p:nvSpPr>
        <p:spPr>
          <a:xfrm>
            <a:off x="3276600" y="28956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7" name="object 7"/>
          <p:cNvSpPr/>
          <p:nvPr/>
        </p:nvSpPr>
        <p:spPr>
          <a:xfrm>
            <a:off x="1195069" y="1440180"/>
            <a:ext cx="1501140" cy="1191260"/>
          </a:xfrm>
          <a:custGeom>
            <a:avLst/>
            <a:gdLst/>
            <a:ahLst/>
            <a:cxnLst/>
            <a:rect l="l" t="t" r="r" b="b"/>
            <a:pathLst>
              <a:path w="1501139" h="1191260">
                <a:moveTo>
                  <a:pt x="0" y="0"/>
                </a:moveTo>
                <a:lnTo>
                  <a:pt x="1501140" y="0"/>
                </a:lnTo>
                <a:lnTo>
                  <a:pt x="1501140" y="1191260"/>
                </a:lnTo>
                <a:lnTo>
                  <a:pt x="0" y="1191260"/>
                </a:lnTo>
                <a:lnTo>
                  <a:pt x="0" y="0"/>
                </a:lnTo>
                <a:close/>
              </a:path>
            </a:pathLst>
          </a:custGeom>
          <a:solidFill>
            <a:srgbClr val="00FF00"/>
          </a:solidFill>
        </p:spPr>
        <p:txBody>
          <a:bodyPr wrap="square" lIns="0" tIns="0" rIns="0" bIns="0" rtlCol="0"/>
          <a:lstStyle/>
          <a:p>
            <a:endParaRPr/>
          </a:p>
        </p:txBody>
      </p:sp>
      <p:sp>
        <p:nvSpPr>
          <p:cNvPr id="8" name="object 8"/>
          <p:cNvSpPr txBox="1"/>
          <p:nvPr/>
        </p:nvSpPr>
        <p:spPr>
          <a:xfrm>
            <a:off x="1395730" y="1473200"/>
            <a:ext cx="1099820" cy="1122680"/>
          </a:xfrm>
          <a:prstGeom prst="rect">
            <a:avLst/>
          </a:prstGeom>
        </p:spPr>
        <p:txBody>
          <a:bodyPr vert="horz" wrap="square" lIns="0" tIns="12700" rIns="0" bIns="0" rtlCol="0">
            <a:spAutoFit/>
          </a:bodyPr>
          <a:lstStyle/>
          <a:p>
            <a:pPr marL="12065" marR="5080" algn="ctr">
              <a:lnSpc>
                <a:spcPct val="100000"/>
              </a:lnSpc>
              <a:spcBef>
                <a:spcPts val="100"/>
              </a:spcBef>
            </a:pPr>
            <a:r>
              <a:rPr sz="1800" spc="-5" dirty="0">
                <a:latin typeface="Arial"/>
                <a:cs typeface="Arial"/>
              </a:rPr>
              <a:t>Him</a:t>
            </a:r>
            <a:r>
              <a:rPr sz="1800" spc="-15" dirty="0">
                <a:latin typeface="Arial"/>
                <a:cs typeface="Arial"/>
              </a:rPr>
              <a:t>a</a:t>
            </a:r>
            <a:r>
              <a:rPr sz="1800" spc="-5" dirty="0">
                <a:latin typeface="Arial"/>
                <a:cs typeface="Arial"/>
              </a:rPr>
              <a:t>la</a:t>
            </a:r>
            <a:r>
              <a:rPr sz="1800" spc="-35" dirty="0">
                <a:latin typeface="Arial"/>
                <a:cs typeface="Arial"/>
              </a:rPr>
              <a:t>y</a:t>
            </a:r>
            <a:r>
              <a:rPr sz="1800" spc="-5" dirty="0">
                <a:latin typeface="Arial"/>
                <a:cs typeface="Arial"/>
              </a:rPr>
              <a:t>an  and  </a:t>
            </a:r>
            <a:r>
              <a:rPr sz="1800" spc="-10" dirty="0">
                <a:latin typeface="Arial"/>
                <a:cs typeface="Arial"/>
              </a:rPr>
              <a:t>Karkoram  Ranges</a:t>
            </a:r>
            <a:endParaRPr sz="1800">
              <a:latin typeface="Arial"/>
              <a:cs typeface="Arial"/>
            </a:endParaRPr>
          </a:p>
        </p:txBody>
      </p:sp>
      <p:sp>
        <p:nvSpPr>
          <p:cNvPr id="9" name="object 9"/>
          <p:cNvSpPr/>
          <p:nvPr/>
        </p:nvSpPr>
        <p:spPr>
          <a:xfrm>
            <a:off x="3581400" y="1295400"/>
            <a:ext cx="2438400" cy="1447800"/>
          </a:xfrm>
          <a:custGeom>
            <a:avLst/>
            <a:gdLst/>
            <a:ahLst/>
            <a:cxnLst/>
            <a:rect l="l" t="t" r="r" b="b"/>
            <a:pathLst>
              <a:path w="2438400" h="1447800">
                <a:moveTo>
                  <a:pt x="1219200" y="0"/>
                </a:moveTo>
                <a:lnTo>
                  <a:pt x="1158565" y="808"/>
                </a:lnTo>
                <a:lnTo>
                  <a:pt x="1098843" y="3212"/>
                </a:lnTo>
                <a:lnTo>
                  <a:pt x="1040088" y="7177"/>
                </a:lnTo>
                <a:lnTo>
                  <a:pt x="982356" y="12671"/>
                </a:lnTo>
                <a:lnTo>
                  <a:pt x="925702" y="19661"/>
                </a:lnTo>
                <a:lnTo>
                  <a:pt x="870181" y="28113"/>
                </a:lnTo>
                <a:lnTo>
                  <a:pt x="815848" y="37994"/>
                </a:lnTo>
                <a:lnTo>
                  <a:pt x="762759" y="49271"/>
                </a:lnTo>
                <a:lnTo>
                  <a:pt x="710970" y="61912"/>
                </a:lnTo>
                <a:lnTo>
                  <a:pt x="660534" y="75882"/>
                </a:lnTo>
                <a:lnTo>
                  <a:pt x="611508" y="91148"/>
                </a:lnTo>
                <a:lnTo>
                  <a:pt x="563946" y="107678"/>
                </a:lnTo>
                <a:lnTo>
                  <a:pt x="517905" y="125439"/>
                </a:lnTo>
                <a:lnTo>
                  <a:pt x="473438" y="144396"/>
                </a:lnTo>
                <a:lnTo>
                  <a:pt x="430602" y="164518"/>
                </a:lnTo>
                <a:lnTo>
                  <a:pt x="389452" y="185771"/>
                </a:lnTo>
                <a:lnTo>
                  <a:pt x="350043" y="208121"/>
                </a:lnTo>
                <a:lnTo>
                  <a:pt x="312430" y="231536"/>
                </a:lnTo>
                <a:lnTo>
                  <a:pt x="276669" y="255982"/>
                </a:lnTo>
                <a:lnTo>
                  <a:pt x="242814" y="281426"/>
                </a:lnTo>
                <a:lnTo>
                  <a:pt x="210922" y="307836"/>
                </a:lnTo>
                <a:lnTo>
                  <a:pt x="181046" y="335177"/>
                </a:lnTo>
                <a:lnTo>
                  <a:pt x="153243" y="363417"/>
                </a:lnTo>
                <a:lnTo>
                  <a:pt x="127568" y="392523"/>
                </a:lnTo>
                <a:lnTo>
                  <a:pt x="82822" y="453200"/>
                </a:lnTo>
                <a:lnTo>
                  <a:pt x="47250" y="516940"/>
                </a:lnTo>
                <a:lnTo>
                  <a:pt x="21295" y="583481"/>
                </a:lnTo>
                <a:lnTo>
                  <a:pt x="5397" y="652556"/>
                </a:lnTo>
                <a:lnTo>
                  <a:pt x="0" y="723900"/>
                </a:lnTo>
                <a:lnTo>
                  <a:pt x="1358" y="759838"/>
                </a:lnTo>
                <a:lnTo>
                  <a:pt x="12061" y="830081"/>
                </a:lnTo>
                <a:lnTo>
                  <a:pt x="33043" y="897922"/>
                </a:lnTo>
                <a:lnTo>
                  <a:pt x="63862" y="963096"/>
                </a:lnTo>
                <a:lnTo>
                  <a:pt x="104076" y="1025337"/>
                </a:lnTo>
                <a:lnTo>
                  <a:pt x="153243" y="1084382"/>
                </a:lnTo>
                <a:lnTo>
                  <a:pt x="181046" y="1112622"/>
                </a:lnTo>
                <a:lnTo>
                  <a:pt x="210922" y="1139963"/>
                </a:lnTo>
                <a:lnTo>
                  <a:pt x="242814" y="1166373"/>
                </a:lnTo>
                <a:lnTo>
                  <a:pt x="276669" y="1191817"/>
                </a:lnTo>
                <a:lnTo>
                  <a:pt x="312430" y="1216263"/>
                </a:lnTo>
                <a:lnTo>
                  <a:pt x="350043" y="1239678"/>
                </a:lnTo>
                <a:lnTo>
                  <a:pt x="389452" y="1262028"/>
                </a:lnTo>
                <a:lnTo>
                  <a:pt x="430602" y="1283281"/>
                </a:lnTo>
                <a:lnTo>
                  <a:pt x="473438" y="1303403"/>
                </a:lnTo>
                <a:lnTo>
                  <a:pt x="517905" y="1322360"/>
                </a:lnTo>
                <a:lnTo>
                  <a:pt x="563946" y="1340121"/>
                </a:lnTo>
                <a:lnTo>
                  <a:pt x="611508" y="1356651"/>
                </a:lnTo>
                <a:lnTo>
                  <a:pt x="660534" y="1371917"/>
                </a:lnTo>
                <a:lnTo>
                  <a:pt x="710970" y="1385887"/>
                </a:lnTo>
                <a:lnTo>
                  <a:pt x="762759" y="1398528"/>
                </a:lnTo>
                <a:lnTo>
                  <a:pt x="815848" y="1409805"/>
                </a:lnTo>
                <a:lnTo>
                  <a:pt x="870181" y="1419686"/>
                </a:lnTo>
                <a:lnTo>
                  <a:pt x="925702" y="1428138"/>
                </a:lnTo>
                <a:lnTo>
                  <a:pt x="982356" y="1435128"/>
                </a:lnTo>
                <a:lnTo>
                  <a:pt x="1040088" y="1440622"/>
                </a:lnTo>
                <a:lnTo>
                  <a:pt x="1098843" y="1444587"/>
                </a:lnTo>
                <a:lnTo>
                  <a:pt x="1158565" y="1446991"/>
                </a:lnTo>
                <a:lnTo>
                  <a:pt x="1219200" y="1447800"/>
                </a:lnTo>
                <a:lnTo>
                  <a:pt x="1279728" y="1446991"/>
                </a:lnTo>
                <a:lnTo>
                  <a:pt x="1339358" y="1444587"/>
                </a:lnTo>
                <a:lnTo>
                  <a:pt x="1398031" y="1440622"/>
                </a:lnTo>
                <a:lnTo>
                  <a:pt x="1455694" y="1435128"/>
                </a:lnTo>
                <a:lnTo>
                  <a:pt x="1512290" y="1428138"/>
                </a:lnTo>
                <a:lnTo>
                  <a:pt x="1567762" y="1419686"/>
                </a:lnTo>
                <a:lnTo>
                  <a:pt x="1622056" y="1409805"/>
                </a:lnTo>
                <a:lnTo>
                  <a:pt x="1675115" y="1398528"/>
                </a:lnTo>
                <a:lnTo>
                  <a:pt x="1726884" y="1385887"/>
                </a:lnTo>
                <a:lnTo>
                  <a:pt x="1777307" y="1371917"/>
                </a:lnTo>
                <a:lnTo>
                  <a:pt x="1826327" y="1356651"/>
                </a:lnTo>
                <a:lnTo>
                  <a:pt x="1873890" y="1340121"/>
                </a:lnTo>
                <a:lnTo>
                  <a:pt x="1919939" y="1322360"/>
                </a:lnTo>
                <a:lnTo>
                  <a:pt x="1964418" y="1303403"/>
                </a:lnTo>
                <a:lnTo>
                  <a:pt x="2007272" y="1283281"/>
                </a:lnTo>
                <a:lnTo>
                  <a:pt x="2048444" y="1262028"/>
                </a:lnTo>
                <a:lnTo>
                  <a:pt x="2087879" y="1239678"/>
                </a:lnTo>
                <a:lnTo>
                  <a:pt x="2125522" y="1216263"/>
                </a:lnTo>
                <a:lnTo>
                  <a:pt x="2161316" y="1191817"/>
                </a:lnTo>
                <a:lnTo>
                  <a:pt x="2195205" y="1166373"/>
                </a:lnTo>
                <a:lnTo>
                  <a:pt x="2227133" y="1139963"/>
                </a:lnTo>
                <a:lnTo>
                  <a:pt x="2257046" y="1112622"/>
                </a:lnTo>
                <a:lnTo>
                  <a:pt x="2284886" y="1084382"/>
                </a:lnTo>
                <a:lnTo>
                  <a:pt x="2310598" y="1055276"/>
                </a:lnTo>
                <a:lnTo>
                  <a:pt x="2355415" y="994599"/>
                </a:lnTo>
                <a:lnTo>
                  <a:pt x="2391051" y="930859"/>
                </a:lnTo>
                <a:lnTo>
                  <a:pt x="2417058" y="864318"/>
                </a:lnTo>
                <a:lnTo>
                  <a:pt x="2432990" y="795243"/>
                </a:lnTo>
                <a:lnTo>
                  <a:pt x="2438400" y="723900"/>
                </a:lnTo>
                <a:lnTo>
                  <a:pt x="2437038" y="687961"/>
                </a:lnTo>
                <a:lnTo>
                  <a:pt x="2426311" y="617718"/>
                </a:lnTo>
                <a:lnTo>
                  <a:pt x="2405286" y="549877"/>
                </a:lnTo>
                <a:lnTo>
                  <a:pt x="2374409" y="484703"/>
                </a:lnTo>
                <a:lnTo>
                  <a:pt x="2334127" y="422462"/>
                </a:lnTo>
                <a:lnTo>
                  <a:pt x="2284886" y="363417"/>
                </a:lnTo>
                <a:lnTo>
                  <a:pt x="2257046" y="335177"/>
                </a:lnTo>
                <a:lnTo>
                  <a:pt x="2227133" y="307836"/>
                </a:lnTo>
                <a:lnTo>
                  <a:pt x="2195205" y="281426"/>
                </a:lnTo>
                <a:lnTo>
                  <a:pt x="2161316" y="255982"/>
                </a:lnTo>
                <a:lnTo>
                  <a:pt x="2125522" y="231536"/>
                </a:lnTo>
                <a:lnTo>
                  <a:pt x="2087880" y="208121"/>
                </a:lnTo>
                <a:lnTo>
                  <a:pt x="2048444" y="185771"/>
                </a:lnTo>
                <a:lnTo>
                  <a:pt x="2007272" y="164518"/>
                </a:lnTo>
                <a:lnTo>
                  <a:pt x="1964418" y="144396"/>
                </a:lnTo>
                <a:lnTo>
                  <a:pt x="1919939" y="125439"/>
                </a:lnTo>
                <a:lnTo>
                  <a:pt x="1873890" y="107678"/>
                </a:lnTo>
                <a:lnTo>
                  <a:pt x="1826327" y="91148"/>
                </a:lnTo>
                <a:lnTo>
                  <a:pt x="1777307" y="75882"/>
                </a:lnTo>
                <a:lnTo>
                  <a:pt x="1726884" y="61912"/>
                </a:lnTo>
                <a:lnTo>
                  <a:pt x="1675115" y="49271"/>
                </a:lnTo>
                <a:lnTo>
                  <a:pt x="1622056" y="37994"/>
                </a:lnTo>
                <a:lnTo>
                  <a:pt x="1567762" y="28113"/>
                </a:lnTo>
                <a:lnTo>
                  <a:pt x="1512290" y="19661"/>
                </a:lnTo>
                <a:lnTo>
                  <a:pt x="1455694" y="12671"/>
                </a:lnTo>
                <a:lnTo>
                  <a:pt x="1398031" y="7177"/>
                </a:lnTo>
                <a:lnTo>
                  <a:pt x="1339358" y="3212"/>
                </a:lnTo>
                <a:lnTo>
                  <a:pt x="1279728" y="808"/>
                </a:lnTo>
                <a:lnTo>
                  <a:pt x="1219200" y="0"/>
                </a:lnTo>
                <a:close/>
              </a:path>
            </a:pathLst>
          </a:custGeom>
          <a:solidFill>
            <a:srgbClr val="00FF00"/>
          </a:solidFill>
        </p:spPr>
        <p:txBody>
          <a:bodyPr wrap="square" lIns="0" tIns="0" rIns="0" bIns="0" rtlCol="0"/>
          <a:lstStyle/>
          <a:p>
            <a:endParaRPr/>
          </a:p>
        </p:txBody>
      </p:sp>
      <p:sp>
        <p:nvSpPr>
          <p:cNvPr id="10" name="object 10"/>
          <p:cNvSpPr/>
          <p:nvPr/>
        </p:nvSpPr>
        <p:spPr>
          <a:xfrm>
            <a:off x="3581400" y="1295400"/>
            <a:ext cx="2438400" cy="1447800"/>
          </a:xfrm>
          <a:custGeom>
            <a:avLst/>
            <a:gdLst/>
            <a:ahLst/>
            <a:cxnLst/>
            <a:rect l="l" t="t" r="r" b="b"/>
            <a:pathLst>
              <a:path w="2438400" h="1447800">
                <a:moveTo>
                  <a:pt x="1219200" y="0"/>
                </a:moveTo>
                <a:lnTo>
                  <a:pt x="1279728" y="808"/>
                </a:lnTo>
                <a:lnTo>
                  <a:pt x="1339358" y="3212"/>
                </a:lnTo>
                <a:lnTo>
                  <a:pt x="1398031" y="7177"/>
                </a:lnTo>
                <a:lnTo>
                  <a:pt x="1455694" y="12671"/>
                </a:lnTo>
                <a:lnTo>
                  <a:pt x="1512290" y="19661"/>
                </a:lnTo>
                <a:lnTo>
                  <a:pt x="1567762" y="28113"/>
                </a:lnTo>
                <a:lnTo>
                  <a:pt x="1622056" y="37994"/>
                </a:lnTo>
                <a:lnTo>
                  <a:pt x="1675115" y="49271"/>
                </a:lnTo>
                <a:lnTo>
                  <a:pt x="1726884" y="61912"/>
                </a:lnTo>
                <a:lnTo>
                  <a:pt x="1777307" y="75882"/>
                </a:lnTo>
                <a:lnTo>
                  <a:pt x="1826327" y="91148"/>
                </a:lnTo>
                <a:lnTo>
                  <a:pt x="1873890" y="107678"/>
                </a:lnTo>
                <a:lnTo>
                  <a:pt x="1919939" y="125439"/>
                </a:lnTo>
                <a:lnTo>
                  <a:pt x="1964418" y="144396"/>
                </a:lnTo>
                <a:lnTo>
                  <a:pt x="2007272" y="164518"/>
                </a:lnTo>
                <a:lnTo>
                  <a:pt x="2048444" y="185771"/>
                </a:lnTo>
                <a:lnTo>
                  <a:pt x="2087879" y="208121"/>
                </a:lnTo>
                <a:lnTo>
                  <a:pt x="2125522" y="231536"/>
                </a:lnTo>
                <a:lnTo>
                  <a:pt x="2161316" y="255982"/>
                </a:lnTo>
                <a:lnTo>
                  <a:pt x="2195205" y="281426"/>
                </a:lnTo>
                <a:lnTo>
                  <a:pt x="2227133" y="307836"/>
                </a:lnTo>
                <a:lnTo>
                  <a:pt x="2257046" y="335177"/>
                </a:lnTo>
                <a:lnTo>
                  <a:pt x="2284886" y="363417"/>
                </a:lnTo>
                <a:lnTo>
                  <a:pt x="2310598" y="392523"/>
                </a:lnTo>
                <a:lnTo>
                  <a:pt x="2355415" y="453200"/>
                </a:lnTo>
                <a:lnTo>
                  <a:pt x="2391051" y="516940"/>
                </a:lnTo>
                <a:lnTo>
                  <a:pt x="2417058" y="583481"/>
                </a:lnTo>
                <a:lnTo>
                  <a:pt x="2432990" y="652556"/>
                </a:lnTo>
                <a:lnTo>
                  <a:pt x="2438400" y="723900"/>
                </a:lnTo>
                <a:lnTo>
                  <a:pt x="2437038" y="759838"/>
                </a:lnTo>
                <a:lnTo>
                  <a:pt x="2426311" y="830081"/>
                </a:lnTo>
                <a:lnTo>
                  <a:pt x="2405286" y="897922"/>
                </a:lnTo>
                <a:lnTo>
                  <a:pt x="2374409" y="963096"/>
                </a:lnTo>
                <a:lnTo>
                  <a:pt x="2334127" y="1025337"/>
                </a:lnTo>
                <a:lnTo>
                  <a:pt x="2284886" y="1084382"/>
                </a:lnTo>
                <a:lnTo>
                  <a:pt x="2257046" y="1112622"/>
                </a:lnTo>
                <a:lnTo>
                  <a:pt x="2227133" y="1139963"/>
                </a:lnTo>
                <a:lnTo>
                  <a:pt x="2195205" y="1166373"/>
                </a:lnTo>
                <a:lnTo>
                  <a:pt x="2161316" y="1191817"/>
                </a:lnTo>
                <a:lnTo>
                  <a:pt x="2125522" y="1216263"/>
                </a:lnTo>
                <a:lnTo>
                  <a:pt x="2087879" y="1239678"/>
                </a:lnTo>
                <a:lnTo>
                  <a:pt x="2048444" y="1262028"/>
                </a:lnTo>
                <a:lnTo>
                  <a:pt x="2007272" y="1283281"/>
                </a:lnTo>
                <a:lnTo>
                  <a:pt x="1964418" y="1303403"/>
                </a:lnTo>
                <a:lnTo>
                  <a:pt x="1919939" y="1322360"/>
                </a:lnTo>
                <a:lnTo>
                  <a:pt x="1873890" y="1340121"/>
                </a:lnTo>
                <a:lnTo>
                  <a:pt x="1826327" y="1356651"/>
                </a:lnTo>
                <a:lnTo>
                  <a:pt x="1777307" y="1371917"/>
                </a:lnTo>
                <a:lnTo>
                  <a:pt x="1726884" y="1385887"/>
                </a:lnTo>
                <a:lnTo>
                  <a:pt x="1675115" y="1398528"/>
                </a:lnTo>
                <a:lnTo>
                  <a:pt x="1622056" y="1409805"/>
                </a:lnTo>
                <a:lnTo>
                  <a:pt x="1567762" y="1419686"/>
                </a:lnTo>
                <a:lnTo>
                  <a:pt x="1512290" y="1428138"/>
                </a:lnTo>
                <a:lnTo>
                  <a:pt x="1455694" y="1435128"/>
                </a:lnTo>
                <a:lnTo>
                  <a:pt x="1398031" y="1440622"/>
                </a:lnTo>
                <a:lnTo>
                  <a:pt x="1339358" y="1444587"/>
                </a:lnTo>
                <a:lnTo>
                  <a:pt x="1279728" y="1446991"/>
                </a:lnTo>
                <a:lnTo>
                  <a:pt x="1219200" y="1447800"/>
                </a:lnTo>
                <a:lnTo>
                  <a:pt x="1158565" y="1446991"/>
                </a:lnTo>
                <a:lnTo>
                  <a:pt x="1098843" y="1444587"/>
                </a:lnTo>
                <a:lnTo>
                  <a:pt x="1040088" y="1440622"/>
                </a:lnTo>
                <a:lnTo>
                  <a:pt x="982356" y="1435128"/>
                </a:lnTo>
                <a:lnTo>
                  <a:pt x="925702" y="1428138"/>
                </a:lnTo>
                <a:lnTo>
                  <a:pt x="870181" y="1419686"/>
                </a:lnTo>
                <a:lnTo>
                  <a:pt x="815848" y="1409805"/>
                </a:lnTo>
                <a:lnTo>
                  <a:pt x="762759" y="1398528"/>
                </a:lnTo>
                <a:lnTo>
                  <a:pt x="710970" y="1385887"/>
                </a:lnTo>
                <a:lnTo>
                  <a:pt x="660534" y="1371917"/>
                </a:lnTo>
                <a:lnTo>
                  <a:pt x="611508" y="1356651"/>
                </a:lnTo>
                <a:lnTo>
                  <a:pt x="563946" y="1340121"/>
                </a:lnTo>
                <a:lnTo>
                  <a:pt x="517905" y="1322360"/>
                </a:lnTo>
                <a:lnTo>
                  <a:pt x="473438" y="1303403"/>
                </a:lnTo>
                <a:lnTo>
                  <a:pt x="430602" y="1283281"/>
                </a:lnTo>
                <a:lnTo>
                  <a:pt x="389452" y="1262028"/>
                </a:lnTo>
                <a:lnTo>
                  <a:pt x="350043" y="1239678"/>
                </a:lnTo>
                <a:lnTo>
                  <a:pt x="312430" y="1216263"/>
                </a:lnTo>
                <a:lnTo>
                  <a:pt x="276669" y="1191817"/>
                </a:lnTo>
                <a:lnTo>
                  <a:pt x="242814" y="1166373"/>
                </a:lnTo>
                <a:lnTo>
                  <a:pt x="210922" y="1139963"/>
                </a:lnTo>
                <a:lnTo>
                  <a:pt x="181046" y="1112622"/>
                </a:lnTo>
                <a:lnTo>
                  <a:pt x="153243" y="1084382"/>
                </a:lnTo>
                <a:lnTo>
                  <a:pt x="127568" y="1055276"/>
                </a:lnTo>
                <a:lnTo>
                  <a:pt x="82822" y="994599"/>
                </a:lnTo>
                <a:lnTo>
                  <a:pt x="47250" y="930859"/>
                </a:lnTo>
                <a:lnTo>
                  <a:pt x="21295" y="864318"/>
                </a:lnTo>
                <a:lnTo>
                  <a:pt x="5397" y="795243"/>
                </a:lnTo>
                <a:lnTo>
                  <a:pt x="0" y="723900"/>
                </a:lnTo>
                <a:lnTo>
                  <a:pt x="1358" y="687961"/>
                </a:lnTo>
                <a:lnTo>
                  <a:pt x="12061" y="617718"/>
                </a:lnTo>
                <a:lnTo>
                  <a:pt x="33043" y="549877"/>
                </a:lnTo>
                <a:lnTo>
                  <a:pt x="63862" y="484703"/>
                </a:lnTo>
                <a:lnTo>
                  <a:pt x="104076" y="422462"/>
                </a:lnTo>
                <a:lnTo>
                  <a:pt x="153243" y="363417"/>
                </a:lnTo>
                <a:lnTo>
                  <a:pt x="181046" y="335177"/>
                </a:lnTo>
                <a:lnTo>
                  <a:pt x="210922" y="307836"/>
                </a:lnTo>
                <a:lnTo>
                  <a:pt x="242814" y="281426"/>
                </a:lnTo>
                <a:lnTo>
                  <a:pt x="276669" y="255982"/>
                </a:lnTo>
                <a:lnTo>
                  <a:pt x="312430" y="231536"/>
                </a:lnTo>
                <a:lnTo>
                  <a:pt x="350043" y="208121"/>
                </a:lnTo>
                <a:lnTo>
                  <a:pt x="389452" y="185771"/>
                </a:lnTo>
                <a:lnTo>
                  <a:pt x="430602" y="164518"/>
                </a:lnTo>
                <a:lnTo>
                  <a:pt x="473438" y="144396"/>
                </a:lnTo>
                <a:lnTo>
                  <a:pt x="517905" y="125439"/>
                </a:lnTo>
                <a:lnTo>
                  <a:pt x="563946" y="107678"/>
                </a:lnTo>
                <a:lnTo>
                  <a:pt x="611508" y="91148"/>
                </a:lnTo>
                <a:lnTo>
                  <a:pt x="660534" y="75882"/>
                </a:lnTo>
                <a:lnTo>
                  <a:pt x="710970" y="61912"/>
                </a:lnTo>
                <a:lnTo>
                  <a:pt x="762759" y="49271"/>
                </a:lnTo>
                <a:lnTo>
                  <a:pt x="815848" y="37994"/>
                </a:lnTo>
                <a:lnTo>
                  <a:pt x="870181" y="28113"/>
                </a:lnTo>
                <a:lnTo>
                  <a:pt x="925702" y="19661"/>
                </a:lnTo>
                <a:lnTo>
                  <a:pt x="982356" y="12671"/>
                </a:lnTo>
                <a:lnTo>
                  <a:pt x="1040088" y="7177"/>
                </a:lnTo>
                <a:lnTo>
                  <a:pt x="1098843" y="3212"/>
                </a:lnTo>
                <a:lnTo>
                  <a:pt x="1158565" y="808"/>
                </a:lnTo>
                <a:lnTo>
                  <a:pt x="1219200" y="0"/>
                </a:lnTo>
                <a:close/>
              </a:path>
            </a:pathLst>
          </a:custGeom>
          <a:ln w="9344">
            <a:solidFill>
              <a:srgbClr val="000000"/>
            </a:solidFill>
          </a:ln>
        </p:spPr>
        <p:txBody>
          <a:bodyPr wrap="square" lIns="0" tIns="0" rIns="0" bIns="0" rtlCol="0"/>
          <a:lstStyle/>
          <a:p>
            <a:endParaRPr/>
          </a:p>
        </p:txBody>
      </p:sp>
      <p:sp>
        <p:nvSpPr>
          <p:cNvPr id="11" name="object 11"/>
          <p:cNvSpPr/>
          <p:nvPr/>
        </p:nvSpPr>
        <p:spPr>
          <a:xfrm>
            <a:off x="3581400" y="1295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2" name="object 12"/>
          <p:cNvSpPr/>
          <p:nvPr/>
        </p:nvSpPr>
        <p:spPr>
          <a:xfrm>
            <a:off x="6019800" y="27432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3" name="object 13"/>
          <p:cNvSpPr txBox="1"/>
          <p:nvPr/>
        </p:nvSpPr>
        <p:spPr>
          <a:xfrm>
            <a:off x="4250690" y="1482090"/>
            <a:ext cx="1022350" cy="1122680"/>
          </a:xfrm>
          <a:prstGeom prst="rect">
            <a:avLst/>
          </a:prstGeom>
        </p:spPr>
        <p:txBody>
          <a:bodyPr vert="horz" wrap="square" lIns="0" tIns="12700" rIns="0" bIns="0" rtlCol="0">
            <a:spAutoFit/>
          </a:bodyPr>
          <a:lstStyle/>
          <a:p>
            <a:pPr marL="12065" marR="5080" algn="ctr">
              <a:lnSpc>
                <a:spcPct val="100000"/>
              </a:lnSpc>
              <a:spcBef>
                <a:spcPts val="100"/>
              </a:spcBef>
            </a:pPr>
            <a:r>
              <a:rPr sz="1800" spc="-5" dirty="0">
                <a:latin typeface="Arial"/>
                <a:cs typeface="Arial"/>
              </a:rPr>
              <a:t>V</a:t>
            </a:r>
            <a:r>
              <a:rPr sz="1800" spc="-15" dirty="0">
                <a:latin typeface="Arial"/>
                <a:cs typeface="Arial"/>
              </a:rPr>
              <a:t>i</a:t>
            </a:r>
            <a:r>
              <a:rPr sz="1800" spc="-5" dirty="0">
                <a:latin typeface="Arial"/>
                <a:cs typeface="Arial"/>
              </a:rPr>
              <a:t>nd</a:t>
            </a:r>
            <a:r>
              <a:rPr sz="1800" spc="-15" dirty="0">
                <a:latin typeface="Arial"/>
                <a:cs typeface="Arial"/>
              </a:rPr>
              <a:t>h</a:t>
            </a:r>
            <a:r>
              <a:rPr sz="1800" spc="-20" dirty="0">
                <a:latin typeface="Arial"/>
                <a:cs typeface="Arial"/>
              </a:rPr>
              <a:t>y</a:t>
            </a:r>
            <a:r>
              <a:rPr sz="1800" spc="-5" dirty="0">
                <a:latin typeface="Arial"/>
                <a:cs typeface="Arial"/>
              </a:rPr>
              <a:t>a</a:t>
            </a:r>
            <a:r>
              <a:rPr sz="1800" spc="-15" dirty="0">
                <a:latin typeface="Arial"/>
                <a:cs typeface="Arial"/>
              </a:rPr>
              <a:t>s</a:t>
            </a:r>
            <a:r>
              <a:rPr sz="1800" dirty="0">
                <a:latin typeface="Arial"/>
                <a:cs typeface="Arial"/>
              </a:rPr>
              <a:t>,  </a:t>
            </a:r>
            <a:r>
              <a:rPr sz="1800" spc="-5" dirty="0">
                <a:latin typeface="Arial"/>
                <a:cs typeface="Arial"/>
              </a:rPr>
              <a:t>Satp</a:t>
            </a:r>
            <a:r>
              <a:rPr sz="1800" spc="-15" dirty="0">
                <a:latin typeface="Arial"/>
                <a:cs typeface="Arial"/>
              </a:rPr>
              <a:t>u</a:t>
            </a:r>
            <a:r>
              <a:rPr sz="1800" spc="5" dirty="0">
                <a:latin typeface="Arial"/>
                <a:cs typeface="Arial"/>
              </a:rPr>
              <a:t>r</a:t>
            </a:r>
            <a:r>
              <a:rPr sz="1800" spc="-15" dirty="0">
                <a:latin typeface="Arial"/>
                <a:cs typeface="Arial"/>
              </a:rPr>
              <a:t>a</a:t>
            </a:r>
            <a:r>
              <a:rPr sz="1800" dirty="0">
                <a:latin typeface="Arial"/>
                <a:cs typeface="Arial"/>
              </a:rPr>
              <a:t>s,  </a:t>
            </a:r>
            <a:r>
              <a:rPr sz="1800" spc="-10" dirty="0">
                <a:latin typeface="Arial"/>
                <a:cs typeface="Arial"/>
              </a:rPr>
              <a:t>Central  Plateau</a:t>
            </a:r>
            <a:endParaRPr sz="1800">
              <a:latin typeface="Arial"/>
              <a:cs typeface="Arial"/>
            </a:endParaRPr>
          </a:p>
        </p:txBody>
      </p:sp>
      <p:sp>
        <p:nvSpPr>
          <p:cNvPr id="14" name="object 14"/>
          <p:cNvSpPr/>
          <p:nvPr/>
        </p:nvSpPr>
        <p:spPr>
          <a:xfrm>
            <a:off x="6400800" y="1219200"/>
            <a:ext cx="2438400" cy="1447800"/>
          </a:xfrm>
          <a:custGeom>
            <a:avLst/>
            <a:gdLst/>
            <a:ahLst/>
            <a:cxnLst/>
            <a:rect l="l" t="t" r="r" b="b"/>
            <a:pathLst>
              <a:path w="2438400" h="1447800">
                <a:moveTo>
                  <a:pt x="1219200" y="0"/>
                </a:moveTo>
                <a:lnTo>
                  <a:pt x="1158565" y="805"/>
                </a:lnTo>
                <a:lnTo>
                  <a:pt x="1098843" y="3199"/>
                </a:lnTo>
                <a:lnTo>
                  <a:pt x="1040088" y="7150"/>
                </a:lnTo>
                <a:lnTo>
                  <a:pt x="982356" y="12625"/>
                </a:lnTo>
                <a:lnTo>
                  <a:pt x="925702" y="19590"/>
                </a:lnTo>
                <a:lnTo>
                  <a:pt x="870181" y="28015"/>
                </a:lnTo>
                <a:lnTo>
                  <a:pt x="815848" y="37866"/>
                </a:lnTo>
                <a:lnTo>
                  <a:pt x="762759" y="49110"/>
                </a:lnTo>
                <a:lnTo>
                  <a:pt x="710970" y="61715"/>
                </a:lnTo>
                <a:lnTo>
                  <a:pt x="660534" y="75649"/>
                </a:lnTo>
                <a:lnTo>
                  <a:pt x="611508" y="90878"/>
                </a:lnTo>
                <a:lnTo>
                  <a:pt x="563946" y="107371"/>
                </a:lnTo>
                <a:lnTo>
                  <a:pt x="517905" y="125095"/>
                </a:lnTo>
                <a:lnTo>
                  <a:pt x="473438" y="144016"/>
                </a:lnTo>
                <a:lnTo>
                  <a:pt x="430602" y="164104"/>
                </a:lnTo>
                <a:lnTo>
                  <a:pt x="389452" y="185324"/>
                </a:lnTo>
                <a:lnTo>
                  <a:pt x="350043" y="207645"/>
                </a:lnTo>
                <a:lnTo>
                  <a:pt x="312430" y="231033"/>
                </a:lnTo>
                <a:lnTo>
                  <a:pt x="276669" y="255457"/>
                </a:lnTo>
                <a:lnTo>
                  <a:pt x="242814" y="280883"/>
                </a:lnTo>
                <a:lnTo>
                  <a:pt x="210922" y="307280"/>
                </a:lnTo>
                <a:lnTo>
                  <a:pt x="181046" y="334614"/>
                </a:lnTo>
                <a:lnTo>
                  <a:pt x="153243" y="362853"/>
                </a:lnTo>
                <a:lnTo>
                  <a:pt x="127568" y="391965"/>
                </a:lnTo>
                <a:lnTo>
                  <a:pt x="82822" y="452675"/>
                </a:lnTo>
                <a:lnTo>
                  <a:pt x="47250" y="516484"/>
                </a:lnTo>
                <a:lnTo>
                  <a:pt x="21295" y="583132"/>
                </a:lnTo>
                <a:lnTo>
                  <a:pt x="5397" y="652357"/>
                </a:lnTo>
                <a:lnTo>
                  <a:pt x="0" y="723900"/>
                </a:lnTo>
                <a:lnTo>
                  <a:pt x="1358" y="759838"/>
                </a:lnTo>
                <a:lnTo>
                  <a:pt x="12061" y="830081"/>
                </a:lnTo>
                <a:lnTo>
                  <a:pt x="33043" y="897922"/>
                </a:lnTo>
                <a:lnTo>
                  <a:pt x="63862" y="963096"/>
                </a:lnTo>
                <a:lnTo>
                  <a:pt x="104076" y="1025337"/>
                </a:lnTo>
                <a:lnTo>
                  <a:pt x="153243" y="1084382"/>
                </a:lnTo>
                <a:lnTo>
                  <a:pt x="181046" y="1112622"/>
                </a:lnTo>
                <a:lnTo>
                  <a:pt x="210922" y="1139963"/>
                </a:lnTo>
                <a:lnTo>
                  <a:pt x="242814" y="1166373"/>
                </a:lnTo>
                <a:lnTo>
                  <a:pt x="276669" y="1191817"/>
                </a:lnTo>
                <a:lnTo>
                  <a:pt x="312430" y="1216263"/>
                </a:lnTo>
                <a:lnTo>
                  <a:pt x="350043" y="1239678"/>
                </a:lnTo>
                <a:lnTo>
                  <a:pt x="389452" y="1262028"/>
                </a:lnTo>
                <a:lnTo>
                  <a:pt x="430602" y="1283281"/>
                </a:lnTo>
                <a:lnTo>
                  <a:pt x="473438" y="1303403"/>
                </a:lnTo>
                <a:lnTo>
                  <a:pt x="517905" y="1322360"/>
                </a:lnTo>
                <a:lnTo>
                  <a:pt x="563946" y="1340121"/>
                </a:lnTo>
                <a:lnTo>
                  <a:pt x="611508" y="1356651"/>
                </a:lnTo>
                <a:lnTo>
                  <a:pt x="660534" y="1371917"/>
                </a:lnTo>
                <a:lnTo>
                  <a:pt x="710970" y="1385887"/>
                </a:lnTo>
                <a:lnTo>
                  <a:pt x="762759" y="1398528"/>
                </a:lnTo>
                <a:lnTo>
                  <a:pt x="815848" y="1409805"/>
                </a:lnTo>
                <a:lnTo>
                  <a:pt x="870181" y="1419686"/>
                </a:lnTo>
                <a:lnTo>
                  <a:pt x="925702" y="1428138"/>
                </a:lnTo>
                <a:lnTo>
                  <a:pt x="982356" y="1435128"/>
                </a:lnTo>
                <a:lnTo>
                  <a:pt x="1040088" y="1440622"/>
                </a:lnTo>
                <a:lnTo>
                  <a:pt x="1098843" y="1444587"/>
                </a:lnTo>
                <a:lnTo>
                  <a:pt x="1158565" y="1446991"/>
                </a:lnTo>
                <a:lnTo>
                  <a:pt x="1219200" y="1447800"/>
                </a:lnTo>
                <a:lnTo>
                  <a:pt x="1279728" y="1446991"/>
                </a:lnTo>
                <a:lnTo>
                  <a:pt x="1339358" y="1444587"/>
                </a:lnTo>
                <a:lnTo>
                  <a:pt x="1398031" y="1440622"/>
                </a:lnTo>
                <a:lnTo>
                  <a:pt x="1455694" y="1435128"/>
                </a:lnTo>
                <a:lnTo>
                  <a:pt x="1512290" y="1428138"/>
                </a:lnTo>
                <a:lnTo>
                  <a:pt x="1567762" y="1419686"/>
                </a:lnTo>
                <a:lnTo>
                  <a:pt x="1622056" y="1409805"/>
                </a:lnTo>
                <a:lnTo>
                  <a:pt x="1675115" y="1398528"/>
                </a:lnTo>
                <a:lnTo>
                  <a:pt x="1726884" y="1385887"/>
                </a:lnTo>
                <a:lnTo>
                  <a:pt x="1777307" y="1371917"/>
                </a:lnTo>
                <a:lnTo>
                  <a:pt x="1826327" y="1356651"/>
                </a:lnTo>
                <a:lnTo>
                  <a:pt x="1873890" y="1340121"/>
                </a:lnTo>
                <a:lnTo>
                  <a:pt x="1919939" y="1322360"/>
                </a:lnTo>
                <a:lnTo>
                  <a:pt x="1964418" y="1303403"/>
                </a:lnTo>
                <a:lnTo>
                  <a:pt x="2007272" y="1283281"/>
                </a:lnTo>
                <a:lnTo>
                  <a:pt x="2048444" y="1262028"/>
                </a:lnTo>
                <a:lnTo>
                  <a:pt x="2087880" y="1239678"/>
                </a:lnTo>
                <a:lnTo>
                  <a:pt x="2125522" y="1216263"/>
                </a:lnTo>
                <a:lnTo>
                  <a:pt x="2161316" y="1191817"/>
                </a:lnTo>
                <a:lnTo>
                  <a:pt x="2195205" y="1166373"/>
                </a:lnTo>
                <a:lnTo>
                  <a:pt x="2227133" y="1139963"/>
                </a:lnTo>
                <a:lnTo>
                  <a:pt x="2257046" y="1112622"/>
                </a:lnTo>
                <a:lnTo>
                  <a:pt x="2284886" y="1084382"/>
                </a:lnTo>
                <a:lnTo>
                  <a:pt x="2310598" y="1055276"/>
                </a:lnTo>
                <a:lnTo>
                  <a:pt x="2355415" y="994599"/>
                </a:lnTo>
                <a:lnTo>
                  <a:pt x="2391051" y="930859"/>
                </a:lnTo>
                <a:lnTo>
                  <a:pt x="2417058" y="864318"/>
                </a:lnTo>
                <a:lnTo>
                  <a:pt x="2432990" y="795243"/>
                </a:lnTo>
                <a:lnTo>
                  <a:pt x="2438400" y="723900"/>
                </a:lnTo>
                <a:lnTo>
                  <a:pt x="2437038" y="687855"/>
                </a:lnTo>
                <a:lnTo>
                  <a:pt x="2426311" y="617439"/>
                </a:lnTo>
                <a:lnTo>
                  <a:pt x="2405286" y="549470"/>
                </a:lnTo>
                <a:lnTo>
                  <a:pt x="2374409" y="484209"/>
                </a:lnTo>
                <a:lnTo>
                  <a:pt x="2334127" y="421916"/>
                </a:lnTo>
                <a:lnTo>
                  <a:pt x="2284886" y="362853"/>
                </a:lnTo>
                <a:lnTo>
                  <a:pt x="2257046" y="334614"/>
                </a:lnTo>
                <a:lnTo>
                  <a:pt x="2227133" y="307280"/>
                </a:lnTo>
                <a:lnTo>
                  <a:pt x="2195205" y="280883"/>
                </a:lnTo>
                <a:lnTo>
                  <a:pt x="2161316" y="255457"/>
                </a:lnTo>
                <a:lnTo>
                  <a:pt x="2125522" y="231033"/>
                </a:lnTo>
                <a:lnTo>
                  <a:pt x="2087879" y="207645"/>
                </a:lnTo>
                <a:lnTo>
                  <a:pt x="2048444" y="185324"/>
                </a:lnTo>
                <a:lnTo>
                  <a:pt x="2007272" y="164104"/>
                </a:lnTo>
                <a:lnTo>
                  <a:pt x="1964418" y="144016"/>
                </a:lnTo>
                <a:lnTo>
                  <a:pt x="1919939" y="125095"/>
                </a:lnTo>
                <a:lnTo>
                  <a:pt x="1873890" y="107371"/>
                </a:lnTo>
                <a:lnTo>
                  <a:pt x="1826327" y="90878"/>
                </a:lnTo>
                <a:lnTo>
                  <a:pt x="1777307" y="75649"/>
                </a:lnTo>
                <a:lnTo>
                  <a:pt x="1726884" y="61715"/>
                </a:lnTo>
                <a:lnTo>
                  <a:pt x="1675115" y="49110"/>
                </a:lnTo>
                <a:lnTo>
                  <a:pt x="1622056" y="37866"/>
                </a:lnTo>
                <a:lnTo>
                  <a:pt x="1567762" y="28015"/>
                </a:lnTo>
                <a:lnTo>
                  <a:pt x="1512290" y="19590"/>
                </a:lnTo>
                <a:lnTo>
                  <a:pt x="1455694" y="12625"/>
                </a:lnTo>
                <a:lnTo>
                  <a:pt x="1398031" y="7150"/>
                </a:lnTo>
                <a:lnTo>
                  <a:pt x="1339358" y="3199"/>
                </a:lnTo>
                <a:lnTo>
                  <a:pt x="1279728" y="805"/>
                </a:lnTo>
                <a:lnTo>
                  <a:pt x="1219200" y="0"/>
                </a:lnTo>
                <a:close/>
              </a:path>
            </a:pathLst>
          </a:custGeom>
          <a:solidFill>
            <a:srgbClr val="00FF00"/>
          </a:solidFill>
        </p:spPr>
        <p:txBody>
          <a:bodyPr wrap="square" lIns="0" tIns="0" rIns="0" bIns="0" rtlCol="0"/>
          <a:lstStyle/>
          <a:p>
            <a:endParaRPr/>
          </a:p>
        </p:txBody>
      </p:sp>
      <p:sp>
        <p:nvSpPr>
          <p:cNvPr id="15" name="object 15"/>
          <p:cNvSpPr/>
          <p:nvPr/>
        </p:nvSpPr>
        <p:spPr>
          <a:xfrm>
            <a:off x="6400800" y="1219200"/>
            <a:ext cx="2438400" cy="1447800"/>
          </a:xfrm>
          <a:custGeom>
            <a:avLst/>
            <a:gdLst/>
            <a:ahLst/>
            <a:cxnLst/>
            <a:rect l="l" t="t" r="r" b="b"/>
            <a:pathLst>
              <a:path w="2438400" h="1447800">
                <a:moveTo>
                  <a:pt x="1219200" y="0"/>
                </a:moveTo>
                <a:lnTo>
                  <a:pt x="1279728" y="805"/>
                </a:lnTo>
                <a:lnTo>
                  <a:pt x="1339358" y="3199"/>
                </a:lnTo>
                <a:lnTo>
                  <a:pt x="1398031" y="7150"/>
                </a:lnTo>
                <a:lnTo>
                  <a:pt x="1455694" y="12625"/>
                </a:lnTo>
                <a:lnTo>
                  <a:pt x="1512290" y="19590"/>
                </a:lnTo>
                <a:lnTo>
                  <a:pt x="1567762" y="28015"/>
                </a:lnTo>
                <a:lnTo>
                  <a:pt x="1622056" y="37866"/>
                </a:lnTo>
                <a:lnTo>
                  <a:pt x="1675115" y="49110"/>
                </a:lnTo>
                <a:lnTo>
                  <a:pt x="1726884" y="61715"/>
                </a:lnTo>
                <a:lnTo>
                  <a:pt x="1777307" y="75649"/>
                </a:lnTo>
                <a:lnTo>
                  <a:pt x="1826327" y="90878"/>
                </a:lnTo>
                <a:lnTo>
                  <a:pt x="1873890" y="107371"/>
                </a:lnTo>
                <a:lnTo>
                  <a:pt x="1919939" y="125095"/>
                </a:lnTo>
                <a:lnTo>
                  <a:pt x="1964418" y="144016"/>
                </a:lnTo>
                <a:lnTo>
                  <a:pt x="2007272" y="164104"/>
                </a:lnTo>
                <a:lnTo>
                  <a:pt x="2048444" y="185324"/>
                </a:lnTo>
                <a:lnTo>
                  <a:pt x="2087879" y="207645"/>
                </a:lnTo>
                <a:lnTo>
                  <a:pt x="2125522" y="231033"/>
                </a:lnTo>
                <a:lnTo>
                  <a:pt x="2161316" y="255457"/>
                </a:lnTo>
                <a:lnTo>
                  <a:pt x="2195205" y="280883"/>
                </a:lnTo>
                <a:lnTo>
                  <a:pt x="2227133" y="307280"/>
                </a:lnTo>
                <a:lnTo>
                  <a:pt x="2257046" y="334614"/>
                </a:lnTo>
                <a:lnTo>
                  <a:pt x="2284886" y="362853"/>
                </a:lnTo>
                <a:lnTo>
                  <a:pt x="2310598" y="391965"/>
                </a:lnTo>
                <a:lnTo>
                  <a:pt x="2355415" y="452675"/>
                </a:lnTo>
                <a:lnTo>
                  <a:pt x="2391051" y="516484"/>
                </a:lnTo>
                <a:lnTo>
                  <a:pt x="2417058" y="583132"/>
                </a:lnTo>
                <a:lnTo>
                  <a:pt x="2432990" y="652357"/>
                </a:lnTo>
                <a:lnTo>
                  <a:pt x="2438400" y="723900"/>
                </a:lnTo>
                <a:lnTo>
                  <a:pt x="2437038" y="759838"/>
                </a:lnTo>
                <a:lnTo>
                  <a:pt x="2426311" y="830081"/>
                </a:lnTo>
                <a:lnTo>
                  <a:pt x="2405286" y="897922"/>
                </a:lnTo>
                <a:lnTo>
                  <a:pt x="2374409" y="963096"/>
                </a:lnTo>
                <a:lnTo>
                  <a:pt x="2334127" y="1025337"/>
                </a:lnTo>
                <a:lnTo>
                  <a:pt x="2284886" y="1084382"/>
                </a:lnTo>
                <a:lnTo>
                  <a:pt x="2257046" y="1112622"/>
                </a:lnTo>
                <a:lnTo>
                  <a:pt x="2227133" y="1139963"/>
                </a:lnTo>
                <a:lnTo>
                  <a:pt x="2195205" y="1166373"/>
                </a:lnTo>
                <a:lnTo>
                  <a:pt x="2161316" y="1191817"/>
                </a:lnTo>
                <a:lnTo>
                  <a:pt x="2125522" y="1216263"/>
                </a:lnTo>
                <a:lnTo>
                  <a:pt x="2087880" y="1239678"/>
                </a:lnTo>
                <a:lnTo>
                  <a:pt x="2048444" y="1262028"/>
                </a:lnTo>
                <a:lnTo>
                  <a:pt x="2007272" y="1283281"/>
                </a:lnTo>
                <a:lnTo>
                  <a:pt x="1964418" y="1303403"/>
                </a:lnTo>
                <a:lnTo>
                  <a:pt x="1919939" y="1322360"/>
                </a:lnTo>
                <a:lnTo>
                  <a:pt x="1873890" y="1340121"/>
                </a:lnTo>
                <a:lnTo>
                  <a:pt x="1826327" y="1356651"/>
                </a:lnTo>
                <a:lnTo>
                  <a:pt x="1777307" y="1371917"/>
                </a:lnTo>
                <a:lnTo>
                  <a:pt x="1726884" y="1385887"/>
                </a:lnTo>
                <a:lnTo>
                  <a:pt x="1675115" y="1398528"/>
                </a:lnTo>
                <a:lnTo>
                  <a:pt x="1622056" y="1409805"/>
                </a:lnTo>
                <a:lnTo>
                  <a:pt x="1567762" y="1419686"/>
                </a:lnTo>
                <a:lnTo>
                  <a:pt x="1512290" y="1428138"/>
                </a:lnTo>
                <a:lnTo>
                  <a:pt x="1455694" y="1435128"/>
                </a:lnTo>
                <a:lnTo>
                  <a:pt x="1398031" y="1440622"/>
                </a:lnTo>
                <a:lnTo>
                  <a:pt x="1339358" y="1444587"/>
                </a:lnTo>
                <a:lnTo>
                  <a:pt x="1279728" y="1446991"/>
                </a:lnTo>
                <a:lnTo>
                  <a:pt x="1219200" y="1447800"/>
                </a:lnTo>
                <a:lnTo>
                  <a:pt x="1158565" y="1446991"/>
                </a:lnTo>
                <a:lnTo>
                  <a:pt x="1098843" y="1444587"/>
                </a:lnTo>
                <a:lnTo>
                  <a:pt x="1040088" y="1440622"/>
                </a:lnTo>
                <a:lnTo>
                  <a:pt x="982356" y="1435128"/>
                </a:lnTo>
                <a:lnTo>
                  <a:pt x="925702" y="1428138"/>
                </a:lnTo>
                <a:lnTo>
                  <a:pt x="870181" y="1419686"/>
                </a:lnTo>
                <a:lnTo>
                  <a:pt x="815848" y="1409805"/>
                </a:lnTo>
                <a:lnTo>
                  <a:pt x="762759" y="1398528"/>
                </a:lnTo>
                <a:lnTo>
                  <a:pt x="710970" y="1385887"/>
                </a:lnTo>
                <a:lnTo>
                  <a:pt x="660534" y="1371917"/>
                </a:lnTo>
                <a:lnTo>
                  <a:pt x="611508" y="1356651"/>
                </a:lnTo>
                <a:lnTo>
                  <a:pt x="563946" y="1340121"/>
                </a:lnTo>
                <a:lnTo>
                  <a:pt x="517905" y="1322360"/>
                </a:lnTo>
                <a:lnTo>
                  <a:pt x="473438" y="1303403"/>
                </a:lnTo>
                <a:lnTo>
                  <a:pt x="430602" y="1283281"/>
                </a:lnTo>
                <a:lnTo>
                  <a:pt x="389452" y="1262028"/>
                </a:lnTo>
                <a:lnTo>
                  <a:pt x="350043" y="1239678"/>
                </a:lnTo>
                <a:lnTo>
                  <a:pt x="312430" y="1216263"/>
                </a:lnTo>
                <a:lnTo>
                  <a:pt x="276669" y="1191817"/>
                </a:lnTo>
                <a:lnTo>
                  <a:pt x="242814" y="1166373"/>
                </a:lnTo>
                <a:lnTo>
                  <a:pt x="210922" y="1139963"/>
                </a:lnTo>
                <a:lnTo>
                  <a:pt x="181046" y="1112622"/>
                </a:lnTo>
                <a:lnTo>
                  <a:pt x="153243" y="1084382"/>
                </a:lnTo>
                <a:lnTo>
                  <a:pt x="127568" y="1055276"/>
                </a:lnTo>
                <a:lnTo>
                  <a:pt x="82822" y="994599"/>
                </a:lnTo>
                <a:lnTo>
                  <a:pt x="47250" y="930859"/>
                </a:lnTo>
                <a:lnTo>
                  <a:pt x="21295" y="864318"/>
                </a:lnTo>
                <a:lnTo>
                  <a:pt x="5397" y="795243"/>
                </a:lnTo>
                <a:lnTo>
                  <a:pt x="0" y="723900"/>
                </a:lnTo>
                <a:lnTo>
                  <a:pt x="1358" y="687855"/>
                </a:lnTo>
                <a:lnTo>
                  <a:pt x="12061" y="617439"/>
                </a:lnTo>
                <a:lnTo>
                  <a:pt x="33043" y="549470"/>
                </a:lnTo>
                <a:lnTo>
                  <a:pt x="63862" y="484209"/>
                </a:lnTo>
                <a:lnTo>
                  <a:pt x="104076" y="421916"/>
                </a:lnTo>
                <a:lnTo>
                  <a:pt x="153243" y="362853"/>
                </a:lnTo>
                <a:lnTo>
                  <a:pt x="181046" y="334614"/>
                </a:lnTo>
                <a:lnTo>
                  <a:pt x="210922" y="307280"/>
                </a:lnTo>
                <a:lnTo>
                  <a:pt x="242814" y="280883"/>
                </a:lnTo>
                <a:lnTo>
                  <a:pt x="276669" y="255457"/>
                </a:lnTo>
                <a:lnTo>
                  <a:pt x="312430" y="231033"/>
                </a:lnTo>
                <a:lnTo>
                  <a:pt x="350043" y="207645"/>
                </a:lnTo>
                <a:lnTo>
                  <a:pt x="389452" y="185324"/>
                </a:lnTo>
                <a:lnTo>
                  <a:pt x="430602" y="164104"/>
                </a:lnTo>
                <a:lnTo>
                  <a:pt x="473438" y="144016"/>
                </a:lnTo>
                <a:lnTo>
                  <a:pt x="517905" y="125095"/>
                </a:lnTo>
                <a:lnTo>
                  <a:pt x="563946" y="107371"/>
                </a:lnTo>
                <a:lnTo>
                  <a:pt x="611508" y="90878"/>
                </a:lnTo>
                <a:lnTo>
                  <a:pt x="660534" y="75649"/>
                </a:lnTo>
                <a:lnTo>
                  <a:pt x="710970" y="61715"/>
                </a:lnTo>
                <a:lnTo>
                  <a:pt x="762759" y="49110"/>
                </a:lnTo>
                <a:lnTo>
                  <a:pt x="815848" y="37866"/>
                </a:lnTo>
                <a:lnTo>
                  <a:pt x="870181" y="28015"/>
                </a:lnTo>
                <a:lnTo>
                  <a:pt x="925702" y="19590"/>
                </a:lnTo>
                <a:lnTo>
                  <a:pt x="982356" y="12625"/>
                </a:lnTo>
                <a:lnTo>
                  <a:pt x="1040088" y="7150"/>
                </a:lnTo>
                <a:lnTo>
                  <a:pt x="1098843" y="3199"/>
                </a:lnTo>
                <a:lnTo>
                  <a:pt x="1158565" y="805"/>
                </a:lnTo>
                <a:lnTo>
                  <a:pt x="1219200" y="0"/>
                </a:lnTo>
                <a:close/>
              </a:path>
            </a:pathLst>
          </a:custGeom>
          <a:ln w="9344">
            <a:solidFill>
              <a:srgbClr val="000000"/>
            </a:solidFill>
          </a:ln>
        </p:spPr>
        <p:txBody>
          <a:bodyPr wrap="square" lIns="0" tIns="0" rIns="0" bIns="0" rtlCol="0"/>
          <a:lstStyle/>
          <a:p>
            <a:endParaRPr/>
          </a:p>
        </p:txBody>
      </p:sp>
      <p:sp>
        <p:nvSpPr>
          <p:cNvPr id="16" name="object 16"/>
          <p:cNvSpPr/>
          <p:nvPr/>
        </p:nvSpPr>
        <p:spPr>
          <a:xfrm>
            <a:off x="6400800" y="12192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7" name="object 17"/>
          <p:cNvSpPr/>
          <p:nvPr/>
        </p:nvSpPr>
        <p:spPr>
          <a:xfrm>
            <a:off x="8839200" y="26670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8" name="object 18"/>
          <p:cNvSpPr txBox="1"/>
          <p:nvPr/>
        </p:nvSpPr>
        <p:spPr>
          <a:xfrm>
            <a:off x="7143750" y="1557020"/>
            <a:ext cx="874394" cy="574040"/>
          </a:xfrm>
          <a:prstGeom prst="rect">
            <a:avLst/>
          </a:prstGeom>
        </p:spPr>
        <p:txBody>
          <a:bodyPr vert="horz" wrap="square" lIns="0" tIns="12700" rIns="0" bIns="0" rtlCol="0">
            <a:spAutoFit/>
          </a:bodyPr>
          <a:lstStyle/>
          <a:p>
            <a:pPr marL="133350" marR="5080" indent="-120650">
              <a:lnSpc>
                <a:spcPct val="100000"/>
              </a:lnSpc>
              <a:spcBef>
                <a:spcPts val="100"/>
              </a:spcBef>
            </a:pPr>
            <a:r>
              <a:rPr sz="1800" spc="-5" dirty="0">
                <a:latin typeface="Arial"/>
                <a:cs typeface="Arial"/>
              </a:rPr>
              <a:t>Western  Ghats</a:t>
            </a:r>
            <a:endParaRPr sz="1800">
              <a:latin typeface="Arial"/>
              <a:cs typeface="Arial"/>
            </a:endParaRPr>
          </a:p>
        </p:txBody>
      </p:sp>
      <p:sp>
        <p:nvSpPr>
          <p:cNvPr id="19" name="object 19"/>
          <p:cNvSpPr/>
          <p:nvPr/>
        </p:nvSpPr>
        <p:spPr>
          <a:xfrm>
            <a:off x="2319020" y="2823210"/>
            <a:ext cx="852169" cy="844550"/>
          </a:xfrm>
          <a:custGeom>
            <a:avLst/>
            <a:gdLst/>
            <a:ahLst/>
            <a:cxnLst/>
            <a:rect l="l" t="t" r="r" b="b"/>
            <a:pathLst>
              <a:path w="852169" h="844550">
                <a:moveTo>
                  <a:pt x="210819" y="0"/>
                </a:moveTo>
                <a:lnTo>
                  <a:pt x="0" y="219710"/>
                </a:lnTo>
                <a:lnTo>
                  <a:pt x="534669" y="734060"/>
                </a:lnTo>
                <a:lnTo>
                  <a:pt x="429260" y="844550"/>
                </a:lnTo>
                <a:lnTo>
                  <a:pt x="819150" y="797559"/>
                </a:lnTo>
                <a:lnTo>
                  <a:pt x="842873" y="515619"/>
                </a:lnTo>
                <a:lnTo>
                  <a:pt x="746760" y="515619"/>
                </a:lnTo>
                <a:lnTo>
                  <a:pt x="210819" y="0"/>
                </a:lnTo>
                <a:close/>
              </a:path>
              <a:path w="852169" h="844550">
                <a:moveTo>
                  <a:pt x="852169" y="405129"/>
                </a:moveTo>
                <a:lnTo>
                  <a:pt x="746760" y="515619"/>
                </a:lnTo>
                <a:lnTo>
                  <a:pt x="842873" y="515619"/>
                </a:lnTo>
                <a:lnTo>
                  <a:pt x="852169" y="405129"/>
                </a:lnTo>
                <a:close/>
              </a:path>
            </a:pathLst>
          </a:custGeom>
          <a:solidFill>
            <a:srgbClr val="BADFE2"/>
          </a:solidFill>
        </p:spPr>
        <p:txBody>
          <a:bodyPr wrap="square" lIns="0" tIns="0" rIns="0" bIns="0" rtlCol="0"/>
          <a:lstStyle/>
          <a:p>
            <a:endParaRPr/>
          </a:p>
        </p:txBody>
      </p:sp>
      <p:sp>
        <p:nvSpPr>
          <p:cNvPr id="20" name="object 20"/>
          <p:cNvSpPr/>
          <p:nvPr/>
        </p:nvSpPr>
        <p:spPr>
          <a:xfrm>
            <a:off x="2319020" y="2823210"/>
            <a:ext cx="852169" cy="844550"/>
          </a:xfrm>
          <a:custGeom>
            <a:avLst/>
            <a:gdLst/>
            <a:ahLst/>
            <a:cxnLst/>
            <a:rect l="l" t="t" r="r" b="b"/>
            <a:pathLst>
              <a:path w="852169" h="844550">
                <a:moveTo>
                  <a:pt x="210819" y="0"/>
                </a:moveTo>
                <a:lnTo>
                  <a:pt x="746760" y="515619"/>
                </a:lnTo>
                <a:lnTo>
                  <a:pt x="852169" y="405129"/>
                </a:lnTo>
                <a:lnTo>
                  <a:pt x="819150" y="797559"/>
                </a:lnTo>
                <a:lnTo>
                  <a:pt x="429260" y="844550"/>
                </a:lnTo>
                <a:lnTo>
                  <a:pt x="534669" y="734060"/>
                </a:lnTo>
                <a:lnTo>
                  <a:pt x="0" y="219710"/>
                </a:lnTo>
                <a:lnTo>
                  <a:pt x="210819" y="0"/>
                </a:lnTo>
                <a:close/>
              </a:path>
            </a:pathLst>
          </a:custGeom>
          <a:ln w="9344">
            <a:solidFill>
              <a:srgbClr val="000000"/>
            </a:solidFill>
          </a:ln>
        </p:spPr>
        <p:txBody>
          <a:bodyPr wrap="square" lIns="0" tIns="0" rIns="0" bIns="0" rtlCol="0"/>
          <a:lstStyle/>
          <a:p>
            <a:endParaRPr/>
          </a:p>
        </p:txBody>
      </p:sp>
      <p:sp>
        <p:nvSpPr>
          <p:cNvPr id="21" name="object 21"/>
          <p:cNvSpPr/>
          <p:nvPr/>
        </p:nvSpPr>
        <p:spPr>
          <a:xfrm>
            <a:off x="2636520" y="271272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2" name="object 22"/>
          <p:cNvSpPr/>
          <p:nvPr/>
        </p:nvSpPr>
        <p:spPr>
          <a:xfrm>
            <a:off x="4507229" y="2813050"/>
            <a:ext cx="609600" cy="996950"/>
          </a:xfrm>
          <a:custGeom>
            <a:avLst/>
            <a:gdLst/>
            <a:ahLst/>
            <a:cxnLst/>
            <a:rect l="l" t="t" r="r" b="b"/>
            <a:pathLst>
              <a:path w="609600" h="996950">
                <a:moveTo>
                  <a:pt x="422910" y="0"/>
                </a:moveTo>
                <a:lnTo>
                  <a:pt x="118110" y="13970"/>
                </a:lnTo>
                <a:lnTo>
                  <a:pt x="152400" y="756920"/>
                </a:lnTo>
                <a:lnTo>
                  <a:pt x="0" y="763270"/>
                </a:lnTo>
                <a:lnTo>
                  <a:pt x="316230" y="996950"/>
                </a:lnTo>
                <a:lnTo>
                  <a:pt x="602479" y="741679"/>
                </a:lnTo>
                <a:lnTo>
                  <a:pt x="457200" y="741679"/>
                </a:lnTo>
                <a:lnTo>
                  <a:pt x="422910" y="0"/>
                </a:lnTo>
                <a:close/>
              </a:path>
              <a:path w="609600" h="996950">
                <a:moveTo>
                  <a:pt x="609600" y="735329"/>
                </a:moveTo>
                <a:lnTo>
                  <a:pt x="457200" y="741679"/>
                </a:lnTo>
                <a:lnTo>
                  <a:pt x="602479" y="741679"/>
                </a:lnTo>
                <a:lnTo>
                  <a:pt x="609600" y="735329"/>
                </a:lnTo>
                <a:close/>
              </a:path>
            </a:pathLst>
          </a:custGeom>
          <a:solidFill>
            <a:srgbClr val="BADFE2"/>
          </a:solidFill>
        </p:spPr>
        <p:txBody>
          <a:bodyPr wrap="square" lIns="0" tIns="0" rIns="0" bIns="0" rtlCol="0"/>
          <a:lstStyle/>
          <a:p>
            <a:endParaRPr/>
          </a:p>
        </p:txBody>
      </p:sp>
      <p:sp>
        <p:nvSpPr>
          <p:cNvPr id="23" name="object 23"/>
          <p:cNvSpPr/>
          <p:nvPr/>
        </p:nvSpPr>
        <p:spPr>
          <a:xfrm>
            <a:off x="4507229" y="2813050"/>
            <a:ext cx="609600" cy="996950"/>
          </a:xfrm>
          <a:custGeom>
            <a:avLst/>
            <a:gdLst/>
            <a:ahLst/>
            <a:cxnLst/>
            <a:rect l="l" t="t" r="r" b="b"/>
            <a:pathLst>
              <a:path w="609600" h="996950">
                <a:moveTo>
                  <a:pt x="422910" y="0"/>
                </a:moveTo>
                <a:lnTo>
                  <a:pt x="457200" y="741679"/>
                </a:lnTo>
                <a:lnTo>
                  <a:pt x="609600" y="735329"/>
                </a:lnTo>
                <a:lnTo>
                  <a:pt x="316230" y="996950"/>
                </a:lnTo>
                <a:lnTo>
                  <a:pt x="0" y="763270"/>
                </a:lnTo>
                <a:lnTo>
                  <a:pt x="152400" y="756920"/>
                </a:lnTo>
                <a:lnTo>
                  <a:pt x="118110" y="13970"/>
                </a:lnTo>
                <a:lnTo>
                  <a:pt x="422910" y="0"/>
                </a:lnTo>
                <a:close/>
              </a:path>
            </a:pathLst>
          </a:custGeom>
          <a:ln w="9344">
            <a:solidFill>
              <a:srgbClr val="000000"/>
            </a:solidFill>
          </a:ln>
        </p:spPr>
        <p:txBody>
          <a:bodyPr wrap="square" lIns="0" tIns="0" rIns="0" bIns="0" rtlCol="0"/>
          <a:lstStyle/>
          <a:p>
            <a:endParaRPr/>
          </a:p>
        </p:txBody>
      </p:sp>
      <p:sp>
        <p:nvSpPr>
          <p:cNvPr id="24" name="object 24"/>
          <p:cNvSpPr/>
          <p:nvPr/>
        </p:nvSpPr>
        <p:spPr>
          <a:xfrm>
            <a:off x="5081270" y="280542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5" name="object 25"/>
          <p:cNvSpPr/>
          <p:nvPr/>
        </p:nvSpPr>
        <p:spPr>
          <a:xfrm>
            <a:off x="6564630" y="2720339"/>
            <a:ext cx="676910" cy="986790"/>
          </a:xfrm>
          <a:custGeom>
            <a:avLst/>
            <a:gdLst/>
            <a:ahLst/>
            <a:cxnLst/>
            <a:rect l="l" t="t" r="r" b="b"/>
            <a:pathLst>
              <a:path w="676909" h="986789">
                <a:moveTo>
                  <a:pt x="0" y="651510"/>
                </a:moveTo>
                <a:lnTo>
                  <a:pt x="205740" y="986790"/>
                </a:lnTo>
                <a:lnTo>
                  <a:pt x="575310" y="852170"/>
                </a:lnTo>
                <a:lnTo>
                  <a:pt x="431800" y="802639"/>
                </a:lnTo>
                <a:lnTo>
                  <a:pt x="466879" y="702310"/>
                </a:lnTo>
                <a:lnTo>
                  <a:pt x="143510" y="702310"/>
                </a:lnTo>
                <a:lnTo>
                  <a:pt x="0" y="651510"/>
                </a:lnTo>
                <a:close/>
              </a:path>
              <a:path w="676909" h="986789">
                <a:moveTo>
                  <a:pt x="388620" y="0"/>
                </a:moveTo>
                <a:lnTo>
                  <a:pt x="143510" y="702310"/>
                </a:lnTo>
                <a:lnTo>
                  <a:pt x="466879" y="702310"/>
                </a:lnTo>
                <a:lnTo>
                  <a:pt x="676910" y="101600"/>
                </a:lnTo>
                <a:lnTo>
                  <a:pt x="388620" y="0"/>
                </a:lnTo>
                <a:close/>
              </a:path>
            </a:pathLst>
          </a:custGeom>
          <a:solidFill>
            <a:srgbClr val="BADFE2"/>
          </a:solidFill>
        </p:spPr>
        <p:txBody>
          <a:bodyPr wrap="square" lIns="0" tIns="0" rIns="0" bIns="0" rtlCol="0"/>
          <a:lstStyle/>
          <a:p>
            <a:endParaRPr/>
          </a:p>
        </p:txBody>
      </p:sp>
      <p:sp>
        <p:nvSpPr>
          <p:cNvPr id="26" name="object 26"/>
          <p:cNvSpPr/>
          <p:nvPr/>
        </p:nvSpPr>
        <p:spPr>
          <a:xfrm>
            <a:off x="6564630" y="2720339"/>
            <a:ext cx="676910" cy="986790"/>
          </a:xfrm>
          <a:custGeom>
            <a:avLst/>
            <a:gdLst/>
            <a:ahLst/>
            <a:cxnLst/>
            <a:rect l="l" t="t" r="r" b="b"/>
            <a:pathLst>
              <a:path w="676909" h="986789">
                <a:moveTo>
                  <a:pt x="676910" y="101600"/>
                </a:moveTo>
                <a:lnTo>
                  <a:pt x="431800" y="802639"/>
                </a:lnTo>
                <a:lnTo>
                  <a:pt x="575310" y="852170"/>
                </a:lnTo>
                <a:lnTo>
                  <a:pt x="205740" y="986790"/>
                </a:lnTo>
                <a:lnTo>
                  <a:pt x="0" y="651510"/>
                </a:lnTo>
                <a:lnTo>
                  <a:pt x="143510" y="702310"/>
                </a:lnTo>
                <a:lnTo>
                  <a:pt x="388620" y="0"/>
                </a:lnTo>
                <a:lnTo>
                  <a:pt x="676910" y="101600"/>
                </a:lnTo>
                <a:close/>
              </a:path>
            </a:pathLst>
          </a:custGeom>
          <a:ln w="9344">
            <a:solidFill>
              <a:srgbClr val="000000"/>
            </a:solidFill>
          </a:ln>
        </p:spPr>
        <p:txBody>
          <a:bodyPr wrap="square" lIns="0" tIns="0" rIns="0" bIns="0" rtlCol="0"/>
          <a:lstStyle/>
          <a:p>
            <a:endParaRPr/>
          </a:p>
        </p:txBody>
      </p:sp>
      <p:sp>
        <p:nvSpPr>
          <p:cNvPr id="27" name="object 27"/>
          <p:cNvSpPr/>
          <p:nvPr/>
        </p:nvSpPr>
        <p:spPr>
          <a:xfrm>
            <a:off x="7385050" y="287147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8" name="object 28"/>
          <p:cNvSpPr/>
          <p:nvPr/>
        </p:nvSpPr>
        <p:spPr>
          <a:xfrm>
            <a:off x="6482079" y="360552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9" name="object 29"/>
          <p:cNvSpPr/>
          <p:nvPr/>
        </p:nvSpPr>
        <p:spPr>
          <a:xfrm>
            <a:off x="2743200" y="3810000"/>
            <a:ext cx="4114800" cy="459740"/>
          </a:xfrm>
          <a:custGeom>
            <a:avLst/>
            <a:gdLst/>
            <a:ahLst/>
            <a:cxnLst/>
            <a:rect l="l" t="t" r="r" b="b"/>
            <a:pathLst>
              <a:path w="4114800" h="459739">
                <a:moveTo>
                  <a:pt x="0" y="0"/>
                </a:moveTo>
                <a:lnTo>
                  <a:pt x="4114800" y="0"/>
                </a:lnTo>
                <a:lnTo>
                  <a:pt x="4114800" y="459739"/>
                </a:lnTo>
                <a:lnTo>
                  <a:pt x="0" y="459739"/>
                </a:lnTo>
                <a:lnTo>
                  <a:pt x="0" y="0"/>
                </a:lnTo>
                <a:close/>
              </a:path>
            </a:pathLst>
          </a:custGeom>
          <a:solidFill>
            <a:srgbClr val="FF6600"/>
          </a:solidFill>
        </p:spPr>
        <p:txBody>
          <a:bodyPr wrap="square" lIns="0" tIns="0" rIns="0" bIns="0" rtlCol="0"/>
          <a:lstStyle/>
          <a:p>
            <a:endParaRPr/>
          </a:p>
        </p:txBody>
      </p:sp>
      <p:sp>
        <p:nvSpPr>
          <p:cNvPr id="30" name="object 30"/>
          <p:cNvSpPr/>
          <p:nvPr/>
        </p:nvSpPr>
        <p:spPr>
          <a:xfrm>
            <a:off x="2743200" y="3810000"/>
            <a:ext cx="4114800" cy="459740"/>
          </a:xfrm>
          <a:custGeom>
            <a:avLst/>
            <a:gdLst/>
            <a:ahLst/>
            <a:cxnLst/>
            <a:rect l="l" t="t" r="r" b="b"/>
            <a:pathLst>
              <a:path w="4114800" h="459739">
                <a:moveTo>
                  <a:pt x="0" y="0"/>
                </a:moveTo>
                <a:lnTo>
                  <a:pt x="4114800" y="0"/>
                </a:lnTo>
                <a:lnTo>
                  <a:pt x="4114800" y="459739"/>
                </a:lnTo>
                <a:lnTo>
                  <a:pt x="0" y="459739"/>
                </a:lnTo>
                <a:lnTo>
                  <a:pt x="0" y="0"/>
                </a:lnTo>
                <a:close/>
              </a:path>
            </a:pathLst>
          </a:custGeom>
          <a:ln w="9344">
            <a:solidFill>
              <a:srgbClr val="000000"/>
            </a:solidFill>
          </a:ln>
        </p:spPr>
        <p:txBody>
          <a:bodyPr wrap="square" lIns="0" tIns="0" rIns="0" bIns="0" rtlCol="0"/>
          <a:lstStyle/>
          <a:p>
            <a:endParaRPr/>
          </a:p>
        </p:txBody>
      </p:sp>
      <p:sp>
        <p:nvSpPr>
          <p:cNvPr id="31" name="object 31"/>
          <p:cNvSpPr/>
          <p:nvPr/>
        </p:nvSpPr>
        <p:spPr>
          <a:xfrm>
            <a:off x="2743200" y="38100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2" name="object 32"/>
          <p:cNvSpPr/>
          <p:nvPr/>
        </p:nvSpPr>
        <p:spPr>
          <a:xfrm>
            <a:off x="6858000" y="426974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3" name="object 33"/>
          <p:cNvSpPr txBox="1"/>
          <p:nvPr/>
        </p:nvSpPr>
        <p:spPr>
          <a:xfrm>
            <a:off x="2743200" y="3844290"/>
            <a:ext cx="4114800" cy="391160"/>
          </a:xfrm>
          <a:prstGeom prst="rect">
            <a:avLst/>
          </a:prstGeom>
        </p:spPr>
        <p:txBody>
          <a:bodyPr vert="horz" wrap="square" lIns="0" tIns="12700" rIns="0" bIns="0" rtlCol="0">
            <a:spAutoFit/>
          </a:bodyPr>
          <a:lstStyle/>
          <a:p>
            <a:pPr algn="ctr">
              <a:lnSpc>
                <a:spcPct val="100000"/>
              </a:lnSpc>
              <a:spcBef>
                <a:spcPts val="100"/>
              </a:spcBef>
            </a:pPr>
            <a:r>
              <a:rPr sz="2400" b="1" i="1" spc="-5" dirty="0">
                <a:latin typeface="Arial"/>
                <a:cs typeface="Arial"/>
              </a:rPr>
              <a:t>India</a:t>
            </a:r>
            <a:endParaRPr sz="2400">
              <a:latin typeface="Arial"/>
              <a:cs typeface="Arial"/>
            </a:endParaRPr>
          </a:p>
        </p:txBody>
      </p:sp>
      <p:sp>
        <p:nvSpPr>
          <p:cNvPr id="34" name="object 34"/>
          <p:cNvSpPr/>
          <p:nvPr/>
        </p:nvSpPr>
        <p:spPr>
          <a:xfrm>
            <a:off x="5344159" y="4367529"/>
            <a:ext cx="1093470" cy="1061720"/>
          </a:xfrm>
          <a:custGeom>
            <a:avLst/>
            <a:gdLst/>
            <a:ahLst/>
            <a:cxnLst/>
            <a:rect l="l" t="t" r="r" b="b"/>
            <a:pathLst>
              <a:path w="1093470" h="1061720">
                <a:moveTo>
                  <a:pt x="210819" y="0"/>
                </a:moveTo>
                <a:lnTo>
                  <a:pt x="0" y="219710"/>
                </a:lnTo>
                <a:lnTo>
                  <a:pt x="740410" y="933450"/>
                </a:lnTo>
                <a:lnTo>
                  <a:pt x="633729" y="1042670"/>
                </a:lnTo>
                <a:lnTo>
                  <a:pt x="1093469" y="1061720"/>
                </a:lnTo>
                <a:lnTo>
                  <a:pt x="1066479" y="713740"/>
                </a:lnTo>
                <a:lnTo>
                  <a:pt x="952500" y="713740"/>
                </a:lnTo>
                <a:lnTo>
                  <a:pt x="210819" y="0"/>
                </a:lnTo>
                <a:close/>
              </a:path>
              <a:path w="1093470" h="1061720">
                <a:moveTo>
                  <a:pt x="1057910" y="603250"/>
                </a:moveTo>
                <a:lnTo>
                  <a:pt x="952500" y="713740"/>
                </a:lnTo>
                <a:lnTo>
                  <a:pt x="1066479" y="713740"/>
                </a:lnTo>
                <a:lnTo>
                  <a:pt x="1057910" y="603250"/>
                </a:lnTo>
                <a:close/>
              </a:path>
            </a:pathLst>
          </a:custGeom>
          <a:solidFill>
            <a:srgbClr val="BADFE2"/>
          </a:solidFill>
        </p:spPr>
        <p:txBody>
          <a:bodyPr wrap="square" lIns="0" tIns="0" rIns="0" bIns="0" rtlCol="0"/>
          <a:lstStyle/>
          <a:p>
            <a:endParaRPr/>
          </a:p>
        </p:txBody>
      </p:sp>
      <p:sp>
        <p:nvSpPr>
          <p:cNvPr id="35" name="object 35"/>
          <p:cNvSpPr/>
          <p:nvPr/>
        </p:nvSpPr>
        <p:spPr>
          <a:xfrm>
            <a:off x="5344159" y="4367529"/>
            <a:ext cx="1093470" cy="1061720"/>
          </a:xfrm>
          <a:custGeom>
            <a:avLst/>
            <a:gdLst/>
            <a:ahLst/>
            <a:cxnLst/>
            <a:rect l="l" t="t" r="r" b="b"/>
            <a:pathLst>
              <a:path w="1093470" h="1061720">
                <a:moveTo>
                  <a:pt x="210819" y="0"/>
                </a:moveTo>
                <a:lnTo>
                  <a:pt x="952500" y="713740"/>
                </a:lnTo>
                <a:lnTo>
                  <a:pt x="1057910" y="603250"/>
                </a:lnTo>
                <a:lnTo>
                  <a:pt x="1093469" y="1061720"/>
                </a:lnTo>
                <a:lnTo>
                  <a:pt x="633729" y="1042670"/>
                </a:lnTo>
                <a:lnTo>
                  <a:pt x="740410" y="933450"/>
                </a:lnTo>
                <a:lnTo>
                  <a:pt x="0" y="219710"/>
                </a:lnTo>
                <a:lnTo>
                  <a:pt x="210819" y="0"/>
                </a:lnTo>
                <a:close/>
              </a:path>
            </a:pathLst>
          </a:custGeom>
          <a:ln w="9344">
            <a:solidFill>
              <a:srgbClr val="000000"/>
            </a:solidFill>
          </a:ln>
        </p:spPr>
        <p:txBody>
          <a:bodyPr wrap="square" lIns="0" tIns="0" rIns="0" bIns="0" rtlCol="0"/>
          <a:lstStyle/>
          <a:p>
            <a:endParaRPr/>
          </a:p>
        </p:txBody>
      </p:sp>
      <p:sp>
        <p:nvSpPr>
          <p:cNvPr id="36" name="object 36"/>
          <p:cNvSpPr/>
          <p:nvPr/>
        </p:nvSpPr>
        <p:spPr>
          <a:xfrm>
            <a:off x="5660390" y="425704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7" name="object 37"/>
          <p:cNvSpPr/>
          <p:nvPr/>
        </p:nvSpPr>
        <p:spPr>
          <a:xfrm>
            <a:off x="6225540" y="564895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8" name="object 38"/>
          <p:cNvSpPr/>
          <p:nvPr/>
        </p:nvSpPr>
        <p:spPr>
          <a:xfrm>
            <a:off x="2731770" y="4368800"/>
            <a:ext cx="1268730" cy="1210310"/>
          </a:xfrm>
          <a:custGeom>
            <a:avLst/>
            <a:gdLst/>
            <a:ahLst/>
            <a:cxnLst/>
            <a:rect l="l" t="t" r="r" b="b"/>
            <a:pathLst>
              <a:path w="1268729" h="1210310">
                <a:moveTo>
                  <a:pt x="82550" y="712469"/>
                </a:moveTo>
                <a:lnTo>
                  <a:pt x="0" y="1210310"/>
                </a:lnTo>
                <a:lnTo>
                  <a:pt x="501650" y="1156970"/>
                </a:lnTo>
                <a:lnTo>
                  <a:pt x="396240" y="1046480"/>
                </a:lnTo>
                <a:lnTo>
                  <a:pt x="631503" y="824230"/>
                </a:lnTo>
                <a:lnTo>
                  <a:pt x="186690" y="824230"/>
                </a:lnTo>
                <a:lnTo>
                  <a:pt x="82550" y="712469"/>
                </a:lnTo>
                <a:close/>
              </a:path>
              <a:path w="1268729" h="1210310">
                <a:moveTo>
                  <a:pt x="1059180" y="0"/>
                </a:moveTo>
                <a:lnTo>
                  <a:pt x="186690" y="824230"/>
                </a:lnTo>
                <a:lnTo>
                  <a:pt x="631503" y="824230"/>
                </a:lnTo>
                <a:lnTo>
                  <a:pt x="1268730" y="222250"/>
                </a:lnTo>
                <a:lnTo>
                  <a:pt x="1059180" y="0"/>
                </a:lnTo>
                <a:close/>
              </a:path>
            </a:pathLst>
          </a:custGeom>
          <a:solidFill>
            <a:srgbClr val="BADFE2"/>
          </a:solidFill>
        </p:spPr>
        <p:txBody>
          <a:bodyPr wrap="square" lIns="0" tIns="0" rIns="0" bIns="0" rtlCol="0"/>
          <a:lstStyle/>
          <a:p>
            <a:endParaRPr/>
          </a:p>
        </p:txBody>
      </p:sp>
      <p:sp>
        <p:nvSpPr>
          <p:cNvPr id="39" name="object 39"/>
          <p:cNvSpPr/>
          <p:nvPr/>
        </p:nvSpPr>
        <p:spPr>
          <a:xfrm>
            <a:off x="2731770" y="4368800"/>
            <a:ext cx="1268730" cy="1210310"/>
          </a:xfrm>
          <a:custGeom>
            <a:avLst/>
            <a:gdLst/>
            <a:ahLst/>
            <a:cxnLst/>
            <a:rect l="l" t="t" r="r" b="b"/>
            <a:pathLst>
              <a:path w="1268729" h="1210310">
                <a:moveTo>
                  <a:pt x="1268730" y="222250"/>
                </a:moveTo>
                <a:lnTo>
                  <a:pt x="396240" y="1046480"/>
                </a:lnTo>
                <a:lnTo>
                  <a:pt x="501650" y="1156970"/>
                </a:lnTo>
                <a:lnTo>
                  <a:pt x="0" y="1210310"/>
                </a:lnTo>
                <a:lnTo>
                  <a:pt x="82550" y="712469"/>
                </a:lnTo>
                <a:lnTo>
                  <a:pt x="186690" y="824230"/>
                </a:lnTo>
                <a:lnTo>
                  <a:pt x="1059180" y="0"/>
                </a:lnTo>
                <a:lnTo>
                  <a:pt x="1268730" y="222250"/>
                </a:lnTo>
                <a:close/>
              </a:path>
            </a:pathLst>
          </a:custGeom>
          <a:ln w="9344">
            <a:solidFill>
              <a:srgbClr val="000000"/>
            </a:solidFill>
          </a:ln>
        </p:spPr>
        <p:txBody>
          <a:bodyPr wrap="square" lIns="0" tIns="0" rIns="0" bIns="0" rtlCol="0"/>
          <a:lstStyle/>
          <a:p>
            <a:endParaRPr/>
          </a:p>
        </p:txBody>
      </p:sp>
      <p:sp>
        <p:nvSpPr>
          <p:cNvPr id="40" name="object 40"/>
          <p:cNvSpPr/>
          <p:nvPr/>
        </p:nvSpPr>
        <p:spPr>
          <a:xfrm>
            <a:off x="4105909" y="470154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1" name="object 41"/>
          <p:cNvSpPr/>
          <p:nvPr/>
        </p:nvSpPr>
        <p:spPr>
          <a:xfrm>
            <a:off x="2523489" y="535685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2" name="object 42"/>
          <p:cNvSpPr/>
          <p:nvPr/>
        </p:nvSpPr>
        <p:spPr>
          <a:xfrm>
            <a:off x="6172200" y="5181600"/>
            <a:ext cx="2438400" cy="1447800"/>
          </a:xfrm>
          <a:custGeom>
            <a:avLst/>
            <a:gdLst/>
            <a:ahLst/>
            <a:cxnLst/>
            <a:rect l="l" t="t" r="r" b="b"/>
            <a:pathLst>
              <a:path w="2438400" h="1447800">
                <a:moveTo>
                  <a:pt x="1219200" y="0"/>
                </a:moveTo>
                <a:lnTo>
                  <a:pt x="1158565" y="808"/>
                </a:lnTo>
                <a:lnTo>
                  <a:pt x="1098843" y="3212"/>
                </a:lnTo>
                <a:lnTo>
                  <a:pt x="1040088" y="7177"/>
                </a:lnTo>
                <a:lnTo>
                  <a:pt x="982356" y="12671"/>
                </a:lnTo>
                <a:lnTo>
                  <a:pt x="925702" y="19661"/>
                </a:lnTo>
                <a:lnTo>
                  <a:pt x="870181" y="28113"/>
                </a:lnTo>
                <a:lnTo>
                  <a:pt x="815848" y="37994"/>
                </a:lnTo>
                <a:lnTo>
                  <a:pt x="762759" y="49271"/>
                </a:lnTo>
                <a:lnTo>
                  <a:pt x="710970" y="61912"/>
                </a:lnTo>
                <a:lnTo>
                  <a:pt x="660534" y="75882"/>
                </a:lnTo>
                <a:lnTo>
                  <a:pt x="611508" y="91148"/>
                </a:lnTo>
                <a:lnTo>
                  <a:pt x="563946" y="107678"/>
                </a:lnTo>
                <a:lnTo>
                  <a:pt x="517905" y="125439"/>
                </a:lnTo>
                <a:lnTo>
                  <a:pt x="473438" y="144396"/>
                </a:lnTo>
                <a:lnTo>
                  <a:pt x="430602" y="164518"/>
                </a:lnTo>
                <a:lnTo>
                  <a:pt x="389452" y="185771"/>
                </a:lnTo>
                <a:lnTo>
                  <a:pt x="350043" y="208121"/>
                </a:lnTo>
                <a:lnTo>
                  <a:pt x="312430" y="231536"/>
                </a:lnTo>
                <a:lnTo>
                  <a:pt x="276669" y="255982"/>
                </a:lnTo>
                <a:lnTo>
                  <a:pt x="242814" y="281426"/>
                </a:lnTo>
                <a:lnTo>
                  <a:pt x="210922" y="307836"/>
                </a:lnTo>
                <a:lnTo>
                  <a:pt x="181046" y="335177"/>
                </a:lnTo>
                <a:lnTo>
                  <a:pt x="153243" y="363417"/>
                </a:lnTo>
                <a:lnTo>
                  <a:pt x="127568" y="392523"/>
                </a:lnTo>
                <a:lnTo>
                  <a:pt x="82822" y="453200"/>
                </a:lnTo>
                <a:lnTo>
                  <a:pt x="47250" y="516940"/>
                </a:lnTo>
                <a:lnTo>
                  <a:pt x="21295" y="583481"/>
                </a:lnTo>
                <a:lnTo>
                  <a:pt x="5397" y="652556"/>
                </a:lnTo>
                <a:lnTo>
                  <a:pt x="0" y="723900"/>
                </a:lnTo>
                <a:lnTo>
                  <a:pt x="1358" y="759838"/>
                </a:lnTo>
                <a:lnTo>
                  <a:pt x="12061" y="830081"/>
                </a:lnTo>
                <a:lnTo>
                  <a:pt x="33043" y="897922"/>
                </a:lnTo>
                <a:lnTo>
                  <a:pt x="63862" y="963096"/>
                </a:lnTo>
                <a:lnTo>
                  <a:pt x="104076" y="1025337"/>
                </a:lnTo>
                <a:lnTo>
                  <a:pt x="153243" y="1084382"/>
                </a:lnTo>
                <a:lnTo>
                  <a:pt x="181046" y="1112622"/>
                </a:lnTo>
                <a:lnTo>
                  <a:pt x="210922" y="1139963"/>
                </a:lnTo>
                <a:lnTo>
                  <a:pt x="242814" y="1166373"/>
                </a:lnTo>
                <a:lnTo>
                  <a:pt x="276669" y="1191817"/>
                </a:lnTo>
                <a:lnTo>
                  <a:pt x="312430" y="1216263"/>
                </a:lnTo>
                <a:lnTo>
                  <a:pt x="350043" y="1239678"/>
                </a:lnTo>
                <a:lnTo>
                  <a:pt x="389452" y="1262028"/>
                </a:lnTo>
                <a:lnTo>
                  <a:pt x="430602" y="1283281"/>
                </a:lnTo>
                <a:lnTo>
                  <a:pt x="473438" y="1303403"/>
                </a:lnTo>
                <a:lnTo>
                  <a:pt x="517905" y="1322360"/>
                </a:lnTo>
                <a:lnTo>
                  <a:pt x="563946" y="1340121"/>
                </a:lnTo>
                <a:lnTo>
                  <a:pt x="611508" y="1356651"/>
                </a:lnTo>
                <a:lnTo>
                  <a:pt x="660534" y="1371917"/>
                </a:lnTo>
                <a:lnTo>
                  <a:pt x="710970" y="1385887"/>
                </a:lnTo>
                <a:lnTo>
                  <a:pt x="762759" y="1398528"/>
                </a:lnTo>
                <a:lnTo>
                  <a:pt x="815848" y="1409805"/>
                </a:lnTo>
                <a:lnTo>
                  <a:pt x="870181" y="1419686"/>
                </a:lnTo>
                <a:lnTo>
                  <a:pt x="925702" y="1428138"/>
                </a:lnTo>
                <a:lnTo>
                  <a:pt x="982356" y="1435128"/>
                </a:lnTo>
                <a:lnTo>
                  <a:pt x="1040088" y="1440622"/>
                </a:lnTo>
                <a:lnTo>
                  <a:pt x="1098843" y="1444587"/>
                </a:lnTo>
                <a:lnTo>
                  <a:pt x="1158565" y="1446991"/>
                </a:lnTo>
                <a:lnTo>
                  <a:pt x="1219200" y="1447800"/>
                </a:lnTo>
                <a:lnTo>
                  <a:pt x="1279728" y="1446991"/>
                </a:lnTo>
                <a:lnTo>
                  <a:pt x="1339358" y="1444587"/>
                </a:lnTo>
                <a:lnTo>
                  <a:pt x="1398031" y="1440622"/>
                </a:lnTo>
                <a:lnTo>
                  <a:pt x="1455694" y="1435128"/>
                </a:lnTo>
                <a:lnTo>
                  <a:pt x="1512290" y="1428138"/>
                </a:lnTo>
                <a:lnTo>
                  <a:pt x="1567762" y="1419686"/>
                </a:lnTo>
                <a:lnTo>
                  <a:pt x="1622056" y="1409805"/>
                </a:lnTo>
                <a:lnTo>
                  <a:pt x="1675115" y="1398528"/>
                </a:lnTo>
                <a:lnTo>
                  <a:pt x="1726884" y="1385887"/>
                </a:lnTo>
                <a:lnTo>
                  <a:pt x="1777307" y="1371917"/>
                </a:lnTo>
                <a:lnTo>
                  <a:pt x="1826327" y="1356651"/>
                </a:lnTo>
                <a:lnTo>
                  <a:pt x="1873890" y="1340121"/>
                </a:lnTo>
                <a:lnTo>
                  <a:pt x="1919939" y="1322360"/>
                </a:lnTo>
                <a:lnTo>
                  <a:pt x="1964418" y="1303403"/>
                </a:lnTo>
                <a:lnTo>
                  <a:pt x="2007272" y="1283281"/>
                </a:lnTo>
                <a:lnTo>
                  <a:pt x="2048444" y="1262028"/>
                </a:lnTo>
                <a:lnTo>
                  <a:pt x="2087880" y="1239678"/>
                </a:lnTo>
                <a:lnTo>
                  <a:pt x="2125522" y="1216263"/>
                </a:lnTo>
                <a:lnTo>
                  <a:pt x="2161316" y="1191817"/>
                </a:lnTo>
                <a:lnTo>
                  <a:pt x="2195205" y="1166373"/>
                </a:lnTo>
                <a:lnTo>
                  <a:pt x="2227133" y="1139963"/>
                </a:lnTo>
                <a:lnTo>
                  <a:pt x="2257046" y="1112622"/>
                </a:lnTo>
                <a:lnTo>
                  <a:pt x="2284886" y="1084382"/>
                </a:lnTo>
                <a:lnTo>
                  <a:pt x="2310598" y="1055276"/>
                </a:lnTo>
                <a:lnTo>
                  <a:pt x="2355415" y="994599"/>
                </a:lnTo>
                <a:lnTo>
                  <a:pt x="2391051" y="930859"/>
                </a:lnTo>
                <a:lnTo>
                  <a:pt x="2417058" y="864318"/>
                </a:lnTo>
                <a:lnTo>
                  <a:pt x="2432990" y="795243"/>
                </a:lnTo>
                <a:lnTo>
                  <a:pt x="2438400" y="723900"/>
                </a:lnTo>
                <a:lnTo>
                  <a:pt x="2437038" y="687961"/>
                </a:lnTo>
                <a:lnTo>
                  <a:pt x="2426311" y="617718"/>
                </a:lnTo>
                <a:lnTo>
                  <a:pt x="2405286" y="549877"/>
                </a:lnTo>
                <a:lnTo>
                  <a:pt x="2374409" y="484703"/>
                </a:lnTo>
                <a:lnTo>
                  <a:pt x="2334127" y="422462"/>
                </a:lnTo>
                <a:lnTo>
                  <a:pt x="2284886" y="363417"/>
                </a:lnTo>
                <a:lnTo>
                  <a:pt x="2257046" y="335177"/>
                </a:lnTo>
                <a:lnTo>
                  <a:pt x="2227133" y="307836"/>
                </a:lnTo>
                <a:lnTo>
                  <a:pt x="2195205" y="281426"/>
                </a:lnTo>
                <a:lnTo>
                  <a:pt x="2161316" y="255982"/>
                </a:lnTo>
                <a:lnTo>
                  <a:pt x="2125522" y="231536"/>
                </a:lnTo>
                <a:lnTo>
                  <a:pt x="2087879" y="208121"/>
                </a:lnTo>
                <a:lnTo>
                  <a:pt x="2048444" y="185771"/>
                </a:lnTo>
                <a:lnTo>
                  <a:pt x="2007272" y="164518"/>
                </a:lnTo>
                <a:lnTo>
                  <a:pt x="1964418" y="144396"/>
                </a:lnTo>
                <a:lnTo>
                  <a:pt x="1919939" y="125439"/>
                </a:lnTo>
                <a:lnTo>
                  <a:pt x="1873890" y="107678"/>
                </a:lnTo>
                <a:lnTo>
                  <a:pt x="1826327" y="91148"/>
                </a:lnTo>
                <a:lnTo>
                  <a:pt x="1777307" y="75882"/>
                </a:lnTo>
                <a:lnTo>
                  <a:pt x="1726884" y="61912"/>
                </a:lnTo>
                <a:lnTo>
                  <a:pt x="1675115" y="49271"/>
                </a:lnTo>
                <a:lnTo>
                  <a:pt x="1622056" y="37994"/>
                </a:lnTo>
                <a:lnTo>
                  <a:pt x="1567762" y="28113"/>
                </a:lnTo>
                <a:lnTo>
                  <a:pt x="1512290" y="19661"/>
                </a:lnTo>
                <a:lnTo>
                  <a:pt x="1455694" y="12671"/>
                </a:lnTo>
                <a:lnTo>
                  <a:pt x="1398031" y="7177"/>
                </a:lnTo>
                <a:lnTo>
                  <a:pt x="1339358" y="3212"/>
                </a:lnTo>
                <a:lnTo>
                  <a:pt x="1279728" y="808"/>
                </a:lnTo>
                <a:lnTo>
                  <a:pt x="1219200" y="0"/>
                </a:lnTo>
                <a:close/>
              </a:path>
            </a:pathLst>
          </a:custGeom>
          <a:solidFill>
            <a:srgbClr val="00FFFF"/>
          </a:solidFill>
        </p:spPr>
        <p:txBody>
          <a:bodyPr wrap="square" lIns="0" tIns="0" rIns="0" bIns="0" rtlCol="0"/>
          <a:lstStyle/>
          <a:p>
            <a:endParaRPr/>
          </a:p>
        </p:txBody>
      </p:sp>
      <p:sp>
        <p:nvSpPr>
          <p:cNvPr id="43" name="object 43"/>
          <p:cNvSpPr/>
          <p:nvPr/>
        </p:nvSpPr>
        <p:spPr>
          <a:xfrm>
            <a:off x="6172200" y="5181600"/>
            <a:ext cx="2438400" cy="1447800"/>
          </a:xfrm>
          <a:custGeom>
            <a:avLst/>
            <a:gdLst/>
            <a:ahLst/>
            <a:cxnLst/>
            <a:rect l="l" t="t" r="r" b="b"/>
            <a:pathLst>
              <a:path w="2438400" h="1447800">
                <a:moveTo>
                  <a:pt x="1219200" y="0"/>
                </a:moveTo>
                <a:lnTo>
                  <a:pt x="1279728" y="808"/>
                </a:lnTo>
                <a:lnTo>
                  <a:pt x="1339358" y="3212"/>
                </a:lnTo>
                <a:lnTo>
                  <a:pt x="1398031" y="7177"/>
                </a:lnTo>
                <a:lnTo>
                  <a:pt x="1455694" y="12671"/>
                </a:lnTo>
                <a:lnTo>
                  <a:pt x="1512290" y="19661"/>
                </a:lnTo>
                <a:lnTo>
                  <a:pt x="1567762" y="28113"/>
                </a:lnTo>
                <a:lnTo>
                  <a:pt x="1622056" y="37994"/>
                </a:lnTo>
                <a:lnTo>
                  <a:pt x="1675115" y="49271"/>
                </a:lnTo>
                <a:lnTo>
                  <a:pt x="1726884" y="61912"/>
                </a:lnTo>
                <a:lnTo>
                  <a:pt x="1777307" y="75882"/>
                </a:lnTo>
                <a:lnTo>
                  <a:pt x="1826327" y="91148"/>
                </a:lnTo>
                <a:lnTo>
                  <a:pt x="1873890" y="107678"/>
                </a:lnTo>
                <a:lnTo>
                  <a:pt x="1919939" y="125439"/>
                </a:lnTo>
                <a:lnTo>
                  <a:pt x="1964418" y="144396"/>
                </a:lnTo>
                <a:lnTo>
                  <a:pt x="2007272" y="164518"/>
                </a:lnTo>
                <a:lnTo>
                  <a:pt x="2048444" y="185771"/>
                </a:lnTo>
                <a:lnTo>
                  <a:pt x="2087879" y="208121"/>
                </a:lnTo>
                <a:lnTo>
                  <a:pt x="2125522" y="231536"/>
                </a:lnTo>
                <a:lnTo>
                  <a:pt x="2161316" y="255982"/>
                </a:lnTo>
                <a:lnTo>
                  <a:pt x="2195205" y="281426"/>
                </a:lnTo>
                <a:lnTo>
                  <a:pt x="2227133" y="307836"/>
                </a:lnTo>
                <a:lnTo>
                  <a:pt x="2257046" y="335177"/>
                </a:lnTo>
                <a:lnTo>
                  <a:pt x="2284886" y="363417"/>
                </a:lnTo>
                <a:lnTo>
                  <a:pt x="2310598" y="392523"/>
                </a:lnTo>
                <a:lnTo>
                  <a:pt x="2355415" y="453200"/>
                </a:lnTo>
                <a:lnTo>
                  <a:pt x="2391051" y="516940"/>
                </a:lnTo>
                <a:lnTo>
                  <a:pt x="2417058" y="583481"/>
                </a:lnTo>
                <a:lnTo>
                  <a:pt x="2432990" y="652556"/>
                </a:lnTo>
                <a:lnTo>
                  <a:pt x="2438400" y="723900"/>
                </a:lnTo>
                <a:lnTo>
                  <a:pt x="2437038" y="759838"/>
                </a:lnTo>
                <a:lnTo>
                  <a:pt x="2426311" y="830081"/>
                </a:lnTo>
                <a:lnTo>
                  <a:pt x="2405286" y="897922"/>
                </a:lnTo>
                <a:lnTo>
                  <a:pt x="2374409" y="963096"/>
                </a:lnTo>
                <a:lnTo>
                  <a:pt x="2334127" y="1025337"/>
                </a:lnTo>
                <a:lnTo>
                  <a:pt x="2284886" y="1084382"/>
                </a:lnTo>
                <a:lnTo>
                  <a:pt x="2257046" y="1112622"/>
                </a:lnTo>
                <a:lnTo>
                  <a:pt x="2227133" y="1139963"/>
                </a:lnTo>
                <a:lnTo>
                  <a:pt x="2195205" y="1166373"/>
                </a:lnTo>
                <a:lnTo>
                  <a:pt x="2161316" y="1191817"/>
                </a:lnTo>
                <a:lnTo>
                  <a:pt x="2125522" y="1216263"/>
                </a:lnTo>
                <a:lnTo>
                  <a:pt x="2087880" y="1239678"/>
                </a:lnTo>
                <a:lnTo>
                  <a:pt x="2048444" y="1262028"/>
                </a:lnTo>
                <a:lnTo>
                  <a:pt x="2007272" y="1283281"/>
                </a:lnTo>
                <a:lnTo>
                  <a:pt x="1964418" y="1303403"/>
                </a:lnTo>
                <a:lnTo>
                  <a:pt x="1919939" y="1322360"/>
                </a:lnTo>
                <a:lnTo>
                  <a:pt x="1873890" y="1340121"/>
                </a:lnTo>
                <a:lnTo>
                  <a:pt x="1826327" y="1356651"/>
                </a:lnTo>
                <a:lnTo>
                  <a:pt x="1777307" y="1371917"/>
                </a:lnTo>
                <a:lnTo>
                  <a:pt x="1726884" y="1385887"/>
                </a:lnTo>
                <a:lnTo>
                  <a:pt x="1675115" y="1398528"/>
                </a:lnTo>
                <a:lnTo>
                  <a:pt x="1622056" y="1409805"/>
                </a:lnTo>
                <a:lnTo>
                  <a:pt x="1567762" y="1419686"/>
                </a:lnTo>
                <a:lnTo>
                  <a:pt x="1512290" y="1428138"/>
                </a:lnTo>
                <a:lnTo>
                  <a:pt x="1455694" y="1435128"/>
                </a:lnTo>
                <a:lnTo>
                  <a:pt x="1398031" y="1440622"/>
                </a:lnTo>
                <a:lnTo>
                  <a:pt x="1339358" y="1444587"/>
                </a:lnTo>
                <a:lnTo>
                  <a:pt x="1279728" y="1446991"/>
                </a:lnTo>
                <a:lnTo>
                  <a:pt x="1219200" y="1447800"/>
                </a:lnTo>
                <a:lnTo>
                  <a:pt x="1158565" y="1446991"/>
                </a:lnTo>
                <a:lnTo>
                  <a:pt x="1098843" y="1444587"/>
                </a:lnTo>
                <a:lnTo>
                  <a:pt x="1040088" y="1440622"/>
                </a:lnTo>
                <a:lnTo>
                  <a:pt x="982356" y="1435128"/>
                </a:lnTo>
                <a:lnTo>
                  <a:pt x="925702" y="1428138"/>
                </a:lnTo>
                <a:lnTo>
                  <a:pt x="870181" y="1419686"/>
                </a:lnTo>
                <a:lnTo>
                  <a:pt x="815848" y="1409805"/>
                </a:lnTo>
                <a:lnTo>
                  <a:pt x="762759" y="1398528"/>
                </a:lnTo>
                <a:lnTo>
                  <a:pt x="710970" y="1385887"/>
                </a:lnTo>
                <a:lnTo>
                  <a:pt x="660534" y="1371917"/>
                </a:lnTo>
                <a:lnTo>
                  <a:pt x="611508" y="1356651"/>
                </a:lnTo>
                <a:lnTo>
                  <a:pt x="563946" y="1340121"/>
                </a:lnTo>
                <a:lnTo>
                  <a:pt x="517905" y="1322360"/>
                </a:lnTo>
                <a:lnTo>
                  <a:pt x="473438" y="1303403"/>
                </a:lnTo>
                <a:lnTo>
                  <a:pt x="430602" y="1283281"/>
                </a:lnTo>
                <a:lnTo>
                  <a:pt x="389452" y="1262028"/>
                </a:lnTo>
                <a:lnTo>
                  <a:pt x="350043" y="1239678"/>
                </a:lnTo>
                <a:lnTo>
                  <a:pt x="312430" y="1216263"/>
                </a:lnTo>
                <a:lnTo>
                  <a:pt x="276669" y="1191817"/>
                </a:lnTo>
                <a:lnTo>
                  <a:pt x="242814" y="1166373"/>
                </a:lnTo>
                <a:lnTo>
                  <a:pt x="210922" y="1139963"/>
                </a:lnTo>
                <a:lnTo>
                  <a:pt x="181046" y="1112622"/>
                </a:lnTo>
                <a:lnTo>
                  <a:pt x="153243" y="1084382"/>
                </a:lnTo>
                <a:lnTo>
                  <a:pt x="127568" y="1055276"/>
                </a:lnTo>
                <a:lnTo>
                  <a:pt x="82822" y="994599"/>
                </a:lnTo>
                <a:lnTo>
                  <a:pt x="47250" y="930859"/>
                </a:lnTo>
                <a:lnTo>
                  <a:pt x="21295" y="864318"/>
                </a:lnTo>
                <a:lnTo>
                  <a:pt x="5397" y="795243"/>
                </a:lnTo>
                <a:lnTo>
                  <a:pt x="0" y="723900"/>
                </a:lnTo>
                <a:lnTo>
                  <a:pt x="1358" y="687961"/>
                </a:lnTo>
                <a:lnTo>
                  <a:pt x="12061" y="617718"/>
                </a:lnTo>
                <a:lnTo>
                  <a:pt x="33043" y="549877"/>
                </a:lnTo>
                <a:lnTo>
                  <a:pt x="63862" y="484703"/>
                </a:lnTo>
                <a:lnTo>
                  <a:pt x="104076" y="422462"/>
                </a:lnTo>
                <a:lnTo>
                  <a:pt x="153243" y="363417"/>
                </a:lnTo>
                <a:lnTo>
                  <a:pt x="181046" y="335177"/>
                </a:lnTo>
                <a:lnTo>
                  <a:pt x="210922" y="307836"/>
                </a:lnTo>
                <a:lnTo>
                  <a:pt x="242814" y="281426"/>
                </a:lnTo>
                <a:lnTo>
                  <a:pt x="276669" y="255982"/>
                </a:lnTo>
                <a:lnTo>
                  <a:pt x="312430" y="231536"/>
                </a:lnTo>
                <a:lnTo>
                  <a:pt x="350043" y="208121"/>
                </a:lnTo>
                <a:lnTo>
                  <a:pt x="389452" y="185771"/>
                </a:lnTo>
                <a:lnTo>
                  <a:pt x="430602" y="164518"/>
                </a:lnTo>
                <a:lnTo>
                  <a:pt x="473438" y="144396"/>
                </a:lnTo>
                <a:lnTo>
                  <a:pt x="517905" y="125439"/>
                </a:lnTo>
                <a:lnTo>
                  <a:pt x="563946" y="107678"/>
                </a:lnTo>
                <a:lnTo>
                  <a:pt x="611508" y="91148"/>
                </a:lnTo>
                <a:lnTo>
                  <a:pt x="660534" y="75882"/>
                </a:lnTo>
                <a:lnTo>
                  <a:pt x="710970" y="61912"/>
                </a:lnTo>
                <a:lnTo>
                  <a:pt x="762759" y="49271"/>
                </a:lnTo>
                <a:lnTo>
                  <a:pt x="815848" y="37994"/>
                </a:lnTo>
                <a:lnTo>
                  <a:pt x="870181" y="28113"/>
                </a:lnTo>
                <a:lnTo>
                  <a:pt x="925702" y="19661"/>
                </a:lnTo>
                <a:lnTo>
                  <a:pt x="982356" y="12671"/>
                </a:lnTo>
                <a:lnTo>
                  <a:pt x="1040088" y="7177"/>
                </a:lnTo>
                <a:lnTo>
                  <a:pt x="1098843" y="3212"/>
                </a:lnTo>
                <a:lnTo>
                  <a:pt x="1158565" y="808"/>
                </a:lnTo>
                <a:lnTo>
                  <a:pt x="1219200" y="0"/>
                </a:lnTo>
                <a:close/>
              </a:path>
            </a:pathLst>
          </a:custGeom>
          <a:ln w="9344">
            <a:solidFill>
              <a:srgbClr val="000000"/>
            </a:solidFill>
          </a:ln>
        </p:spPr>
        <p:txBody>
          <a:bodyPr wrap="square" lIns="0" tIns="0" rIns="0" bIns="0" rtlCol="0"/>
          <a:lstStyle/>
          <a:p>
            <a:endParaRPr/>
          </a:p>
        </p:txBody>
      </p:sp>
      <p:sp>
        <p:nvSpPr>
          <p:cNvPr id="44" name="object 44"/>
          <p:cNvSpPr/>
          <p:nvPr/>
        </p:nvSpPr>
        <p:spPr>
          <a:xfrm>
            <a:off x="6172200" y="51816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5" name="object 45"/>
          <p:cNvSpPr/>
          <p:nvPr/>
        </p:nvSpPr>
        <p:spPr>
          <a:xfrm>
            <a:off x="8610600" y="6629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46" name="object 46"/>
          <p:cNvSpPr txBox="1"/>
          <p:nvPr/>
        </p:nvSpPr>
        <p:spPr>
          <a:xfrm>
            <a:off x="6948169" y="5595620"/>
            <a:ext cx="810260" cy="566822"/>
          </a:xfrm>
          <a:prstGeom prst="rect">
            <a:avLst/>
          </a:prstGeom>
        </p:spPr>
        <p:txBody>
          <a:bodyPr vert="horz" wrap="square" lIns="0" tIns="12700" rIns="0" bIns="0" rtlCol="0">
            <a:spAutoFit/>
          </a:bodyPr>
          <a:lstStyle/>
          <a:p>
            <a:pPr marL="67945" marR="5080" indent="-55880">
              <a:lnSpc>
                <a:spcPct val="100000"/>
              </a:lnSpc>
              <a:spcBef>
                <a:spcPts val="100"/>
              </a:spcBef>
            </a:pPr>
            <a:r>
              <a:rPr spc="-5" dirty="0">
                <a:solidFill>
                  <a:srgbClr val="FF0000"/>
                </a:solidFill>
                <a:latin typeface="Arial"/>
                <a:cs typeface="Arial"/>
              </a:rPr>
              <a:t>Ar</a:t>
            </a:r>
            <a:r>
              <a:rPr spc="-15" dirty="0">
                <a:solidFill>
                  <a:srgbClr val="FF0000"/>
                </a:solidFill>
                <a:latin typeface="Arial"/>
                <a:cs typeface="Arial"/>
              </a:rPr>
              <a:t>a</a:t>
            </a:r>
            <a:r>
              <a:rPr spc="-5" dirty="0">
                <a:solidFill>
                  <a:srgbClr val="FF0000"/>
                </a:solidFill>
                <a:latin typeface="Arial"/>
                <a:cs typeface="Arial"/>
              </a:rPr>
              <a:t>b</a:t>
            </a:r>
            <a:r>
              <a:rPr spc="-10" dirty="0">
                <a:solidFill>
                  <a:srgbClr val="FF0000"/>
                </a:solidFill>
                <a:latin typeface="Arial"/>
                <a:cs typeface="Arial"/>
              </a:rPr>
              <a:t>i</a:t>
            </a:r>
            <a:r>
              <a:rPr spc="-5" dirty="0">
                <a:solidFill>
                  <a:srgbClr val="FF0000"/>
                </a:solidFill>
                <a:latin typeface="Arial"/>
                <a:cs typeface="Arial"/>
              </a:rPr>
              <a:t>an  Ocean</a:t>
            </a:r>
            <a:endParaRPr dirty="0">
              <a:solidFill>
                <a:srgbClr val="FF0000"/>
              </a:solidFill>
              <a:latin typeface="Arial"/>
              <a:cs typeface="Arial"/>
            </a:endParaRPr>
          </a:p>
        </p:txBody>
      </p:sp>
      <p:sp>
        <p:nvSpPr>
          <p:cNvPr id="47" name="object 47"/>
          <p:cNvSpPr/>
          <p:nvPr/>
        </p:nvSpPr>
        <p:spPr>
          <a:xfrm>
            <a:off x="381000" y="5181600"/>
            <a:ext cx="2438400" cy="1447800"/>
          </a:xfrm>
          <a:custGeom>
            <a:avLst/>
            <a:gdLst/>
            <a:ahLst/>
            <a:cxnLst/>
            <a:rect l="l" t="t" r="r" b="b"/>
            <a:pathLst>
              <a:path w="2438400" h="1447800">
                <a:moveTo>
                  <a:pt x="1219200" y="0"/>
                </a:moveTo>
                <a:lnTo>
                  <a:pt x="1158565" y="808"/>
                </a:lnTo>
                <a:lnTo>
                  <a:pt x="1098843" y="3212"/>
                </a:lnTo>
                <a:lnTo>
                  <a:pt x="1040088" y="7177"/>
                </a:lnTo>
                <a:lnTo>
                  <a:pt x="982356" y="12671"/>
                </a:lnTo>
                <a:lnTo>
                  <a:pt x="925702" y="19661"/>
                </a:lnTo>
                <a:lnTo>
                  <a:pt x="870181" y="28113"/>
                </a:lnTo>
                <a:lnTo>
                  <a:pt x="815848" y="37994"/>
                </a:lnTo>
                <a:lnTo>
                  <a:pt x="762759" y="49271"/>
                </a:lnTo>
                <a:lnTo>
                  <a:pt x="710970" y="61912"/>
                </a:lnTo>
                <a:lnTo>
                  <a:pt x="660534" y="75882"/>
                </a:lnTo>
                <a:lnTo>
                  <a:pt x="611508" y="91148"/>
                </a:lnTo>
                <a:lnTo>
                  <a:pt x="563946" y="107678"/>
                </a:lnTo>
                <a:lnTo>
                  <a:pt x="517905" y="125439"/>
                </a:lnTo>
                <a:lnTo>
                  <a:pt x="473438" y="144396"/>
                </a:lnTo>
                <a:lnTo>
                  <a:pt x="430602" y="164518"/>
                </a:lnTo>
                <a:lnTo>
                  <a:pt x="389452" y="185771"/>
                </a:lnTo>
                <a:lnTo>
                  <a:pt x="350043" y="208121"/>
                </a:lnTo>
                <a:lnTo>
                  <a:pt x="312430" y="231536"/>
                </a:lnTo>
                <a:lnTo>
                  <a:pt x="276669" y="255982"/>
                </a:lnTo>
                <a:lnTo>
                  <a:pt x="242814" y="281426"/>
                </a:lnTo>
                <a:lnTo>
                  <a:pt x="210922" y="307836"/>
                </a:lnTo>
                <a:lnTo>
                  <a:pt x="181046" y="335177"/>
                </a:lnTo>
                <a:lnTo>
                  <a:pt x="153243" y="363417"/>
                </a:lnTo>
                <a:lnTo>
                  <a:pt x="127568" y="392523"/>
                </a:lnTo>
                <a:lnTo>
                  <a:pt x="82822" y="453200"/>
                </a:lnTo>
                <a:lnTo>
                  <a:pt x="47250" y="516940"/>
                </a:lnTo>
                <a:lnTo>
                  <a:pt x="21295" y="583481"/>
                </a:lnTo>
                <a:lnTo>
                  <a:pt x="5397" y="652556"/>
                </a:lnTo>
                <a:lnTo>
                  <a:pt x="0" y="723900"/>
                </a:lnTo>
                <a:lnTo>
                  <a:pt x="1358" y="759838"/>
                </a:lnTo>
                <a:lnTo>
                  <a:pt x="12061" y="830081"/>
                </a:lnTo>
                <a:lnTo>
                  <a:pt x="33043" y="897922"/>
                </a:lnTo>
                <a:lnTo>
                  <a:pt x="63862" y="963096"/>
                </a:lnTo>
                <a:lnTo>
                  <a:pt x="104076" y="1025337"/>
                </a:lnTo>
                <a:lnTo>
                  <a:pt x="153243" y="1084382"/>
                </a:lnTo>
                <a:lnTo>
                  <a:pt x="181046" y="1112622"/>
                </a:lnTo>
                <a:lnTo>
                  <a:pt x="210922" y="1139963"/>
                </a:lnTo>
                <a:lnTo>
                  <a:pt x="242814" y="1166373"/>
                </a:lnTo>
                <a:lnTo>
                  <a:pt x="276669" y="1191817"/>
                </a:lnTo>
                <a:lnTo>
                  <a:pt x="312430" y="1216263"/>
                </a:lnTo>
                <a:lnTo>
                  <a:pt x="350043" y="1239678"/>
                </a:lnTo>
                <a:lnTo>
                  <a:pt x="389452" y="1262028"/>
                </a:lnTo>
                <a:lnTo>
                  <a:pt x="430602" y="1283281"/>
                </a:lnTo>
                <a:lnTo>
                  <a:pt x="473438" y="1303403"/>
                </a:lnTo>
                <a:lnTo>
                  <a:pt x="517905" y="1322360"/>
                </a:lnTo>
                <a:lnTo>
                  <a:pt x="563946" y="1340121"/>
                </a:lnTo>
                <a:lnTo>
                  <a:pt x="611508" y="1356651"/>
                </a:lnTo>
                <a:lnTo>
                  <a:pt x="660534" y="1371917"/>
                </a:lnTo>
                <a:lnTo>
                  <a:pt x="710970" y="1385887"/>
                </a:lnTo>
                <a:lnTo>
                  <a:pt x="762759" y="1398528"/>
                </a:lnTo>
                <a:lnTo>
                  <a:pt x="815848" y="1409805"/>
                </a:lnTo>
                <a:lnTo>
                  <a:pt x="870181" y="1419686"/>
                </a:lnTo>
                <a:lnTo>
                  <a:pt x="925702" y="1428138"/>
                </a:lnTo>
                <a:lnTo>
                  <a:pt x="982356" y="1435128"/>
                </a:lnTo>
                <a:lnTo>
                  <a:pt x="1040088" y="1440622"/>
                </a:lnTo>
                <a:lnTo>
                  <a:pt x="1098843" y="1444587"/>
                </a:lnTo>
                <a:lnTo>
                  <a:pt x="1158565" y="1446991"/>
                </a:lnTo>
                <a:lnTo>
                  <a:pt x="1219200" y="1447800"/>
                </a:lnTo>
                <a:lnTo>
                  <a:pt x="1279728" y="1446991"/>
                </a:lnTo>
                <a:lnTo>
                  <a:pt x="1339358" y="1444587"/>
                </a:lnTo>
                <a:lnTo>
                  <a:pt x="1398031" y="1440622"/>
                </a:lnTo>
                <a:lnTo>
                  <a:pt x="1455694" y="1435128"/>
                </a:lnTo>
                <a:lnTo>
                  <a:pt x="1512290" y="1428138"/>
                </a:lnTo>
                <a:lnTo>
                  <a:pt x="1567762" y="1419686"/>
                </a:lnTo>
                <a:lnTo>
                  <a:pt x="1622056" y="1409805"/>
                </a:lnTo>
                <a:lnTo>
                  <a:pt x="1675115" y="1398528"/>
                </a:lnTo>
                <a:lnTo>
                  <a:pt x="1726884" y="1385887"/>
                </a:lnTo>
                <a:lnTo>
                  <a:pt x="1777307" y="1371917"/>
                </a:lnTo>
                <a:lnTo>
                  <a:pt x="1826327" y="1356651"/>
                </a:lnTo>
                <a:lnTo>
                  <a:pt x="1873890" y="1340121"/>
                </a:lnTo>
                <a:lnTo>
                  <a:pt x="1919939" y="1322360"/>
                </a:lnTo>
                <a:lnTo>
                  <a:pt x="1964418" y="1303403"/>
                </a:lnTo>
                <a:lnTo>
                  <a:pt x="2007272" y="1283281"/>
                </a:lnTo>
                <a:lnTo>
                  <a:pt x="2048444" y="1262028"/>
                </a:lnTo>
                <a:lnTo>
                  <a:pt x="2087880" y="1239678"/>
                </a:lnTo>
                <a:lnTo>
                  <a:pt x="2125522" y="1216263"/>
                </a:lnTo>
                <a:lnTo>
                  <a:pt x="2161316" y="1191817"/>
                </a:lnTo>
                <a:lnTo>
                  <a:pt x="2195205" y="1166373"/>
                </a:lnTo>
                <a:lnTo>
                  <a:pt x="2227133" y="1139963"/>
                </a:lnTo>
                <a:lnTo>
                  <a:pt x="2257046" y="1112622"/>
                </a:lnTo>
                <a:lnTo>
                  <a:pt x="2284886" y="1084382"/>
                </a:lnTo>
                <a:lnTo>
                  <a:pt x="2310598" y="1055276"/>
                </a:lnTo>
                <a:lnTo>
                  <a:pt x="2355415" y="994599"/>
                </a:lnTo>
                <a:lnTo>
                  <a:pt x="2391051" y="930859"/>
                </a:lnTo>
                <a:lnTo>
                  <a:pt x="2417058" y="864318"/>
                </a:lnTo>
                <a:lnTo>
                  <a:pt x="2432990" y="795243"/>
                </a:lnTo>
                <a:lnTo>
                  <a:pt x="2438400" y="723900"/>
                </a:lnTo>
                <a:lnTo>
                  <a:pt x="2437038" y="687961"/>
                </a:lnTo>
                <a:lnTo>
                  <a:pt x="2426311" y="617718"/>
                </a:lnTo>
                <a:lnTo>
                  <a:pt x="2405286" y="549877"/>
                </a:lnTo>
                <a:lnTo>
                  <a:pt x="2374409" y="484703"/>
                </a:lnTo>
                <a:lnTo>
                  <a:pt x="2334127" y="422462"/>
                </a:lnTo>
                <a:lnTo>
                  <a:pt x="2284886" y="363417"/>
                </a:lnTo>
                <a:lnTo>
                  <a:pt x="2257046" y="335177"/>
                </a:lnTo>
                <a:lnTo>
                  <a:pt x="2227133" y="307836"/>
                </a:lnTo>
                <a:lnTo>
                  <a:pt x="2195205" y="281426"/>
                </a:lnTo>
                <a:lnTo>
                  <a:pt x="2161316" y="255982"/>
                </a:lnTo>
                <a:lnTo>
                  <a:pt x="2125522" y="231536"/>
                </a:lnTo>
                <a:lnTo>
                  <a:pt x="2087880" y="208121"/>
                </a:lnTo>
                <a:lnTo>
                  <a:pt x="2048444" y="185771"/>
                </a:lnTo>
                <a:lnTo>
                  <a:pt x="2007272" y="164518"/>
                </a:lnTo>
                <a:lnTo>
                  <a:pt x="1964418" y="144396"/>
                </a:lnTo>
                <a:lnTo>
                  <a:pt x="1919939" y="125439"/>
                </a:lnTo>
                <a:lnTo>
                  <a:pt x="1873890" y="107678"/>
                </a:lnTo>
                <a:lnTo>
                  <a:pt x="1826327" y="91148"/>
                </a:lnTo>
                <a:lnTo>
                  <a:pt x="1777307" y="75882"/>
                </a:lnTo>
                <a:lnTo>
                  <a:pt x="1726884" y="61912"/>
                </a:lnTo>
                <a:lnTo>
                  <a:pt x="1675115" y="49271"/>
                </a:lnTo>
                <a:lnTo>
                  <a:pt x="1622056" y="37994"/>
                </a:lnTo>
                <a:lnTo>
                  <a:pt x="1567762" y="28113"/>
                </a:lnTo>
                <a:lnTo>
                  <a:pt x="1512290" y="19661"/>
                </a:lnTo>
                <a:lnTo>
                  <a:pt x="1455694" y="12671"/>
                </a:lnTo>
                <a:lnTo>
                  <a:pt x="1398031" y="7177"/>
                </a:lnTo>
                <a:lnTo>
                  <a:pt x="1339358" y="3212"/>
                </a:lnTo>
                <a:lnTo>
                  <a:pt x="1279728" y="808"/>
                </a:lnTo>
                <a:lnTo>
                  <a:pt x="1219200" y="0"/>
                </a:lnTo>
                <a:close/>
              </a:path>
            </a:pathLst>
          </a:custGeom>
          <a:solidFill>
            <a:srgbClr val="00FFFF"/>
          </a:solidFill>
        </p:spPr>
        <p:txBody>
          <a:bodyPr wrap="square" lIns="0" tIns="0" rIns="0" bIns="0" rtlCol="0"/>
          <a:lstStyle/>
          <a:p>
            <a:endParaRPr/>
          </a:p>
        </p:txBody>
      </p:sp>
      <p:sp>
        <p:nvSpPr>
          <p:cNvPr id="48" name="object 48"/>
          <p:cNvSpPr/>
          <p:nvPr/>
        </p:nvSpPr>
        <p:spPr>
          <a:xfrm>
            <a:off x="381000" y="5181600"/>
            <a:ext cx="2438400" cy="1447800"/>
          </a:xfrm>
          <a:custGeom>
            <a:avLst/>
            <a:gdLst/>
            <a:ahLst/>
            <a:cxnLst/>
            <a:rect l="l" t="t" r="r" b="b"/>
            <a:pathLst>
              <a:path w="2438400" h="1447800">
                <a:moveTo>
                  <a:pt x="1219200" y="0"/>
                </a:moveTo>
                <a:lnTo>
                  <a:pt x="1279728" y="808"/>
                </a:lnTo>
                <a:lnTo>
                  <a:pt x="1339358" y="3212"/>
                </a:lnTo>
                <a:lnTo>
                  <a:pt x="1398031" y="7177"/>
                </a:lnTo>
                <a:lnTo>
                  <a:pt x="1455694" y="12671"/>
                </a:lnTo>
                <a:lnTo>
                  <a:pt x="1512290" y="19661"/>
                </a:lnTo>
                <a:lnTo>
                  <a:pt x="1567762" y="28113"/>
                </a:lnTo>
                <a:lnTo>
                  <a:pt x="1622056" y="37994"/>
                </a:lnTo>
                <a:lnTo>
                  <a:pt x="1675115" y="49271"/>
                </a:lnTo>
                <a:lnTo>
                  <a:pt x="1726884" y="61912"/>
                </a:lnTo>
                <a:lnTo>
                  <a:pt x="1777307" y="75882"/>
                </a:lnTo>
                <a:lnTo>
                  <a:pt x="1826327" y="91148"/>
                </a:lnTo>
                <a:lnTo>
                  <a:pt x="1873890" y="107678"/>
                </a:lnTo>
                <a:lnTo>
                  <a:pt x="1919939" y="125439"/>
                </a:lnTo>
                <a:lnTo>
                  <a:pt x="1964418" y="144396"/>
                </a:lnTo>
                <a:lnTo>
                  <a:pt x="2007272" y="164518"/>
                </a:lnTo>
                <a:lnTo>
                  <a:pt x="2048444" y="185771"/>
                </a:lnTo>
                <a:lnTo>
                  <a:pt x="2087880" y="208121"/>
                </a:lnTo>
                <a:lnTo>
                  <a:pt x="2125522" y="231536"/>
                </a:lnTo>
                <a:lnTo>
                  <a:pt x="2161316" y="255982"/>
                </a:lnTo>
                <a:lnTo>
                  <a:pt x="2195205" y="281426"/>
                </a:lnTo>
                <a:lnTo>
                  <a:pt x="2227133" y="307836"/>
                </a:lnTo>
                <a:lnTo>
                  <a:pt x="2257046" y="335177"/>
                </a:lnTo>
                <a:lnTo>
                  <a:pt x="2284886" y="363417"/>
                </a:lnTo>
                <a:lnTo>
                  <a:pt x="2310598" y="392523"/>
                </a:lnTo>
                <a:lnTo>
                  <a:pt x="2355415" y="453200"/>
                </a:lnTo>
                <a:lnTo>
                  <a:pt x="2391051" y="516940"/>
                </a:lnTo>
                <a:lnTo>
                  <a:pt x="2417058" y="583481"/>
                </a:lnTo>
                <a:lnTo>
                  <a:pt x="2432990" y="652556"/>
                </a:lnTo>
                <a:lnTo>
                  <a:pt x="2438400" y="723900"/>
                </a:lnTo>
                <a:lnTo>
                  <a:pt x="2437038" y="759838"/>
                </a:lnTo>
                <a:lnTo>
                  <a:pt x="2426311" y="830081"/>
                </a:lnTo>
                <a:lnTo>
                  <a:pt x="2405286" y="897922"/>
                </a:lnTo>
                <a:lnTo>
                  <a:pt x="2374409" y="963096"/>
                </a:lnTo>
                <a:lnTo>
                  <a:pt x="2334127" y="1025337"/>
                </a:lnTo>
                <a:lnTo>
                  <a:pt x="2284886" y="1084382"/>
                </a:lnTo>
                <a:lnTo>
                  <a:pt x="2257046" y="1112622"/>
                </a:lnTo>
                <a:lnTo>
                  <a:pt x="2227133" y="1139963"/>
                </a:lnTo>
                <a:lnTo>
                  <a:pt x="2195205" y="1166373"/>
                </a:lnTo>
                <a:lnTo>
                  <a:pt x="2161316" y="1191817"/>
                </a:lnTo>
                <a:lnTo>
                  <a:pt x="2125522" y="1216263"/>
                </a:lnTo>
                <a:lnTo>
                  <a:pt x="2087880" y="1239678"/>
                </a:lnTo>
                <a:lnTo>
                  <a:pt x="2048444" y="1262028"/>
                </a:lnTo>
                <a:lnTo>
                  <a:pt x="2007272" y="1283281"/>
                </a:lnTo>
                <a:lnTo>
                  <a:pt x="1964418" y="1303403"/>
                </a:lnTo>
                <a:lnTo>
                  <a:pt x="1919939" y="1322360"/>
                </a:lnTo>
                <a:lnTo>
                  <a:pt x="1873890" y="1340121"/>
                </a:lnTo>
                <a:lnTo>
                  <a:pt x="1826327" y="1356651"/>
                </a:lnTo>
                <a:lnTo>
                  <a:pt x="1777307" y="1371917"/>
                </a:lnTo>
                <a:lnTo>
                  <a:pt x="1726884" y="1385887"/>
                </a:lnTo>
                <a:lnTo>
                  <a:pt x="1675115" y="1398528"/>
                </a:lnTo>
                <a:lnTo>
                  <a:pt x="1622056" y="1409805"/>
                </a:lnTo>
                <a:lnTo>
                  <a:pt x="1567762" y="1419686"/>
                </a:lnTo>
                <a:lnTo>
                  <a:pt x="1512290" y="1428138"/>
                </a:lnTo>
                <a:lnTo>
                  <a:pt x="1455694" y="1435128"/>
                </a:lnTo>
                <a:lnTo>
                  <a:pt x="1398031" y="1440622"/>
                </a:lnTo>
                <a:lnTo>
                  <a:pt x="1339358" y="1444587"/>
                </a:lnTo>
                <a:lnTo>
                  <a:pt x="1279728" y="1446991"/>
                </a:lnTo>
                <a:lnTo>
                  <a:pt x="1219200" y="1447800"/>
                </a:lnTo>
                <a:lnTo>
                  <a:pt x="1158565" y="1446991"/>
                </a:lnTo>
                <a:lnTo>
                  <a:pt x="1098843" y="1444587"/>
                </a:lnTo>
                <a:lnTo>
                  <a:pt x="1040088" y="1440622"/>
                </a:lnTo>
                <a:lnTo>
                  <a:pt x="982356" y="1435128"/>
                </a:lnTo>
                <a:lnTo>
                  <a:pt x="925702" y="1428138"/>
                </a:lnTo>
                <a:lnTo>
                  <a:pt x="870181" y="1419686"/>
                </a:lnTo>
                <a:lnTo>
                  <a:pt x="815848" y="1409805"/>
                </a:lnTo>
                <a:lnTo>
                  <a:pt x="762759" y="1398528"/>
                </a:lnTo>
                <a:lnTo>
                  <a:pt x="710970" y="1385887"/>
                </a:lnTo>
                <a:lnTo>
                  <a:pt x="660534" y="1371917"/>
                </a:lnTo>
                <a:lnTo>
                  <a:pt x="611508" y="1356651"/>
                </a:lnTo>
                <a:lnTo>
                  <a:pt x="563946" y="1340121"/>
                </a:lnTo>
                <a:lnTo>
                  <a:pt x="517905" y="1322360"/>
                </a:lnTo>
                <a:lnTo>
                  <a:pt x="473438" y="1303403"/>
                </a:lnTo>
                <a:lnTo>
                  <a:pt x="430602" y="1283281"/>
                </a:lnTo>
                <a:lnTo>
                  <a:pt x="389452" y="1262028"/>
                </a:lnTo>
                <a:lnTo>
                  <a:pt x="350043" y="1239678"/>
                </a:lnTo>
                <a:lnTo>
                  <a:pt x="312430" y="1216263"/>
                </a:lnTo>
                <a:lnTo>
                  <a:pt x="276669" y="1191817"/>
                </a:lnTo>
                <a:lnTo>
                  <a:pt x="242814" y="1166373"/>
                </a:lnTo>
                <a:lnTo>
                  <a:pt x="210922" y="1139963"/>
                </a:lnTo>
                <a:lnTo>
                  <a:pt x="181046" y="1112622"/>
                </a:lnTo>
                <a:lnTo>
                  <a:pt x="153243" y="1084382"/>
                </a:lnTo>
                <a:lnTo>
                  <a:pt x="127568" y="1055276"/>
                </a:lnTo>
                <a:lnTo>
                  <a:pt x="82822" y="994599"/>
                </a:lnTo>
                <a:lnTo>
                  <a:pt x="47250" y="930859"/>
                </a:lnTo>
                <a:lnTo>
                  <a:pt x="21295" y="864318"/>
                </a:lnTo>
                <a:lnTo>
                  <a:pt x="5397" y="795243"/>
                </a:lnTo>
                <a:lnTo>
                  <a:pt x="0" y="723900"/>
                </a:lnTo>
                <a:lnTo>
                  <a:pt x="1358" y="687961"/>
                </a:lnTo>
                <a:lnTo>
                  <a:pt x="12061" y="617718"/>
                </a:lnTo>
                <a:lnTo>
                  <a:pt x="33043" y="549877"/>
                </a:lnTo>
                <a:lnTo>
                  <a:pt x="63862" y="484703"/>
                </a:lnTo>
                <a:lnTo>
                  <a:pt x="104076" y="422462"/>
                </a:lnTo>
                <a:lnTo>
                  <a:pt x="153243" y="363417"/>
                </a:lnTo>
                <a:lnTo>
                  <a:pt x="181046" y="335177"/>
                </a:lnTo>
                <a:lnTo>
                  <a:pt x="210922" y="307836"/>
                </a:lnTo>
                <a:lnTo>
                  <a:pt x="242814" y="281426"/>
                </a:lnTo>
                <a:lnTo>
                  <a:pt x="276669" y="255982"/>
                </a:lnTo>
                <a:lnTo>
                  <a:pt x="312430" y="231536"/>
                </a:lnTo>
                <a:lnTo>
                  <a:pt x="350043" y="208121"/>
                </a:lnTo>
                <a:lnTo>
                  <a:pt x="389452" y="185771"/>
                </a:lnTo>
                <a:lnTo>
                  <a:pt x="430602" y="164518"/>
                </a:lnTo>
                <a:lnTo>
                  <a:pt x="473438" y="144396"/>
                </a:lnTo>
                <a:lnTo>
                  <a:pt x="517905" y="125439"/>
                </a:lnTo>
                <a:lnTo>
                  <a:pt x="563946" y="107678"/>
                </a:lnTo>
                <a:lnTo>
                  <a:pt x="611508" y="91148"/>
                </a:lnTo>
                <a:lnTo>
                  <a:pt x="660534" y="75882"/>
                </a:lnTo>
                <a:lnTo>
                  <a:pt x="710970" y="61912"/>
                </a:lnTo>
                <a:lnTo>
                  <a:pt x="762759" y="49271"/>
                </a:lnTo>
                <a:lnTo>
                  <a:pt x="815848" y="37994"/>
                </a:lnTo>
                <a:lnTo>
                  <a:pt x="870181" y="28113"/>
                </a:lnTo>
                <a:lnTo>
                  <a:pt x="925702" y="19661"/>
                </a:lnTo>
                <a:lnTo>
                  <a:pt x="982356" y="12671"/>
                </a:lnTo>
                <a:lnTo>
                  <a:pt x="1040088" y="7177"/>
                </a:lnTo>
                <a:lnTo>
                  <a:pt x="1098843" y="3212"/>
                </a:lnTo>
                <a:lnTo>
                  <a:pt x="1158565" y="808"/>
                </a:lnTo>
                <a:lnTo>
                  <a:pt x="1219200" y="0"/>
                </a:lnTo>
                <a:close/>
              </a:path>
            </a:pathLst>
          </a:custGeom>
          <a:ln w="9344">
            <a:solidFill>
              <a:srgbClr val="000000"/>
            </a:solidFill>
          </a:ln>
        </p:spPr>
        <p:txBody>
          <a:bodyPr wrap="square" lIns="0" tIns="0" rIns="0" bIns="0" rtlCol="0"/>
          <a:lstStyle/>
          <a:p>
            <a:endParaRPr/>
          </a:p>
        </p:txBody>
      </p:sp>
      <p:sp>
        <p:nvSpPr>
          <p:cNvPr id="49" name="object 49"/>
          <p:cNvSpPr/>
          <p:nvPr/>
        </p:nvSpPr>
        <p:spPr>
          <a:xfrm>
            <a:off x="381000" y="51816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0" name="object 50"/>
          <p:cNvSpPr/>
          <p:nvPr/>
        </p:nvSpPr>
        <p:spPr>
          <a:xfrm>
            <a:off x="2819400" y="6629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51" name="object 51"/>
          <p:cNvSpPr txBox="1"/>
          <p:nvPr/>
        </p:nvSpPr>
        <p:spPr>
          <a:xfrm>
            <a:off x="840739" y="5596890"/>
            <a:ext cx="144145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0000"/>
                </a:solidFill>
                <a:latin typeface="Arial"/>
                <a:cs typeface="Arial"/>
              </a:rPr>
              <a:t>Bay of</a:t>
            </a:r>
            <a:r>
              <a:rPr sz="1800" spc="-70" dirty="0">
                <a:solidFill>
                  <a:srgbClr val="FF0000"/>
                </a:solidFill>
                <a:latin typeface="Arial"/>
                <a:cs typeface="Arial"/>
              </a:rPr>
              <a:t> </a:t>
            </a:r>
            <a:r>
              <a:rPr sz="1800" spc="-10" dirty="0">
                <a:solidFill>
                  <a:srgbClr val="FF0000"/>
                </a:solidFill>
                <a:latin typeface="Arial"/>
                <a:cs typeface="Arial"/>
              </a:rPr>
              <a:t>Bengal</a:t>
            </a:r>
            <a:endParaRPr sz="1800" dirty="0">
              <a:solidFill>
                <a:srgbClr val="FF0000"/>
              </a:solidFill>
              <a:latin typeface="Arial"/>
              <a:cs typeface="Arial"/>
            </a:endParaRPr>
          </a:p>
        </p:txBody>
      </p:sp>
    </p:spTree>
    <p:extLst>
      <p:ext uri="{BB962C8B-B14F-4D97-AF65-F5344CB8AC3E}">
        <p14:creationId xmlns:p14="http://schemas.microsoft.com/office/powerpoint/2010/main" val="4179279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469" y="982979"/>
            <a:ext cx="5229225" cy="848360"/>
          </a:xfrm>
          <a:prstGeom prst="rect">
            <a:avLst/>
          </a:prstGeom>
        </p:spPr>
        <p:txBody>
          <a:bodyPr vert="horz" wrap="square" lIns="0" tIns="12700" rIns="0" bIns="0" rtlCol="0">
            <a:spAutoFit/>
          </a:bodyPr>
          <a:lstStyle/>
          <a:p>
            <a:pPr marL="12700" marR="5080">
              <a:lnSpc>
                <a:spcPct val="100000"/>
              </a:lnSpc>
              <a:spcBef>
                <a:spcPts val="100"/>
              </a:spcBef>
            </a:pPr>
            <a:r>
              <a:rPr sz="1800" spc="-60" dirty="0">
                <a:latin typeface="Times New Roman"/>
                <a:cs typeface="Times New Roman"/>
              </a:rPr>
              <a:t>The </a:t>
            </a:r>
            <a:r>
              <a:rPr sz="1800" b="1" spc="110" dirty="0">
                <a:latin typeface="Times New Roman"/>
                <a:cs typeface="Times New Roman"/>
              </a:rPr>
              <a:t>Indus </a:t>
            </a:r>
            <a:r>
              <a:rPr sz="1800" b="1" spc="80" dirty="0">
                <a:latin typeface="Times New Roman"/>
                <a:cs typeface="Times New Roman"/>
              </a:rPr>
              <a:t>Rive </a:t>
            </a:r>
            <a:r>
              <a:rPr sz="1800" b="1" spc="-130" dirty="0">
                <a:latin typeface="Times New Roman"/>
                <a:cs typeface="Times New Roman"/>
              </a:rPr>
              <a:t>r </a:t>
            </a:r>
            <a:r>
              <a:rPr sz="1800" spc="70" dirty="0">
                <a:latin typeface="Times New Roman"/>
                <a:cs typeface="Times New Roman"/>
              </a:rPr>
              <a:t>is </a:t>
            </a:r>
            <a:r>
              <a:rPr sz="1800" spc="90" dirty="0">
                <a:latin typeface="Times New Roman"/>
                <a:cs typeface="Times New Roman"/>
              </a:rPr>
              <a:t>a </a:t>
            </a:r>
            <a:r>
              <a:rPr sz="1800" spc="15" dirty="0">
                <a:latin typeface="Times New Roman"/>
                <a:cs typeface="Times New Roman"/>
              </a:rPr>
              <a:t>major </a:t>
            </a:r>
            <a:r>
              <a:rPr sz="1800" spc="-5" dirty="0">
                <a:latin typeface="Times New Roman"/>
                <a:cs typeface="Times New Roman"/>
              </a:rPr>
              <a:t>river </a:t>
            </a:r>
            <a:r>
              <a:rPr sz="1800" spc="-20" dirty="0">
                <a:latin typeface="Times New Roman"/>
                <a:cs typeface="Times New Roman"/>
              </a:rPr>
              <a:t>which </a:t>
            </a:r>
            <a:r>
              <a:rPr sz="1800" spc="-15" dirty="0">
                <a:latin typeface="Times New Roman"/>
                <a:cs typeface="Times New Roman"/>
              </a:rPr>
              <a:t>flows</a:t>
            </a:r>
            <a:r>
              <a:rPr sz="1800" spc="-265" dirty="0">
                <a:latin typeface="Times New Roman"/>
                <a:cs typeface="Times New Roman"/>
              </a:rPr>
              <a:t> </a:t>
            </a:r>
            <a:r>
              <a:rPr sz="1800" spc="45" dirty="0">
                <a:latin typeface="Times New Roman"/>
                <a:cs typeface="Times New Roman"/>
              </a:rPr>
              <a:t>through  </a:t>
            </a:r>
            <a:r>
              <a:rPr sz="1800" spc="85" dirty="0">
                <a:latin typeface="Times New Roman"/>
                <a:cs typeface="Times New Roman"/>
              </a:rPr>
              <a:t>Pakistan, </a:t>
            </a:r>
            <a:r>
              <a:rPr sz="1800" spc="80" dirty="0">
                <a:latin typeface="Times New Roman"/>
                <a:cs typeface="Times New Roman"/>
              </a:rPr>
              <a:t>as </a:t>
            </a:r>
            <a:r>
              <a:rPr sz="1800" spc="-50" dirty="0">
                <a:latin typeface="Times New Roman"/>
                <a:cs typeface="Times New Roman"/>
              </a:rPr>
              <a:t>well </a:t>
            </a:r>
            <a:r>
              <a:rPr sz="1800" spc="80" dirty="0">
                <a:latin typeface="Times New Roman"/>
                <a:cs typeface="Times New Roman"/>
              </a:rPr>
              <a:t>as </a:t>
            </a:r>
            <a:r>
              <a:rPr sz="1800" spc="55" dirty="0">
                <a:latin typeface="Times New Roman"/>
                <a:cs typeface="Times New Roman"/>
              </a:rPr>
              <a:t>India </a:t>
            </a:r>
            <a:r>
              <a:rPr sz="1800" spc="125" dirty="0">
                <a:latin typeface="Times New Roman"/>
                <a:cs typeface="Times New Roman"/>
              </a:rPr>
              <a:t>and</a:t>
            </a:r>
            <a:r>
              <a:rPr sz="1800" spc="-254" dirty="0">
                <a:latin typeface="Times New Roman"/>
                <a:cs typeface="Times New Roman"/>
              </a:rPr>
              <a:t> </a:t>
            </a:r>
            <a:r>
              <a:rPr sz="1800" spc="40" dirty="0">
                <a:latin typeface="Times New Roman"/>
                <a:cs typeface="Times New Roman"/>
              </a:rPr>
              <a:t>China.</a:t>
            </a:r>
            <a:endParaRPr sz="1800">
              <a:latin typeface="Times New Roman"/>
              <a:cs typeface="Times New Roman"/>
            </a:endParaRPr>
          </a:p>
          <a:p>
            <a:pPr marL="12700">
              <a:lnSpc>
                <a:spcPct val="100000"/>
              </a:lnSpc>
            </a:pPr>
            <a:r>
              <a:rPr sz="1800" spc="95" dirty="0">
                <a:latin typeface="Times New Roman"/>
                <a:cs typeface="Times New Roman"/>
              </a:rPr>
              <a:t>Originating </a:t>
            </a:r>
            <a:r>
              <a:rPr sz="1800" spc="130" dirty="0">
                <a:latin typeface="Times New Roman"/>
                <a:cs typeface="Times New Roman"/>
              </a:rPr>
              <a:t>in </a:t>
            </a:r>
            <a:r>
              <a:rPr sz="1800" spc="-5" dirty="0">
                <a:latin typeface="Times New Roman"/>
                <a:cs typeface="Times New Roman"/>
              </a:rPr>
              <a:t>the </a:t>
            </a:r>
            <a:r>
              <a:rPr sz="1800" spc="30" dirty="0">
                <a:latin typeface="Times New Roman"/>
                <a:cs typeface="Times New Roman"/>
              </a:rPr>
              <a:t>Tibetan plateau </a:t>
            </a:r>
            <a:r>
              <a:rPr sz="1800" spc="-35" dirty="0">
                <a:latin typeface="Times New Roman"/>
                <a:cs typeface="Times New Roman"/>
              </a:rPr>
              <a:t>of </a:t>
            </a:r>
            <a:r>
              <a:rPr sz="1800" spc="5" dirty="0">
                <a:latin typeface="Times New Roman"/>
                <a:cs typeface="Times New Roman"/>
              </a:rPr>
              <a:t>western</a:t>
            </a:r>
            <a:r>
              <a:rPr sz="1800" spc="-235" dirty="0">
                <a:latin typeface="Times New Roman"/>
                <a:cs typeface="Times New Roman"/>
              </a:rPr>
              <a:t> </a:t>
            </a:r>
            <a:r>
              <a:rPr sz="1800" spc="50" dirty="0">
                <a:latin typeface="Times New Roman"/>
                <a:cs typeface="Times New Roman"/>
              </a:rPr>
              <a:t>China</a:t>
            </a:r>
            <a:endParaRPr sz="1800">
              <a:latin typeface="Times New Roman"/>
              <a:cs typeface="Times New Roman"/>
            </a:endParaRPr>
          </a:p>
        </p:txBody>
      </p:sp>
      <p:sp>
        <p:nvSpPr>
          <p:cNvPr id="4" name="object 4"/>
          <p:cNvSpPr txBox="1"/>
          <p:nvPr/>
        </p:nvSpPr>
        <p:spPr>
          <a:xfrm>
            <a:off x="77469" y="1805940"/>
            <a:ext cx="6928484" cy="4965065"/>
          </a:xfrm>
          <a:prstGeom prst="rect">
            <a:avLst/>
          </a:prstGeom>
        </p:spPr>
        <p:txBody>
          <a:bodyPr vert="horz" wrap="square" lIns="0" tIns="12700" rIns="0" bIns="0" rtlCol="0">
            <a:spAutoFit/>
          </a:bodyPr>
          <a:lstStyle/>
          <a:p>
            <a:pPr marL="12700" marR="1473835">
              <a:lnSpc>
                <a:spcPct val="100000"/>
              </a:lnSpc>
              <a:spcBef>
                <a:spcPts val="100"/>
              </a:spcBef>
            </a:pPr>
            <a:r>
              <a:rPr sz="1800" spc="130" dirty="0">
                <a:solidFill>
                  <a:srgbClr val="FFFFFF"/>
                </a:solidFill>
                <a:latin typeface="Times New Roman"/>
                <a:cs typeface="Times New Roman"/>
              </a:rPr>
              <a:t>in </a:t>
            </a:r>
            <a:r>
              <a:rPr sz="1800" spc="-5" dirty="0">
                <a:solidFill>
                  <a:srgbClr val="FFFFFF"/>
                </a:solidFill>
                <a:latin typeface="Times New Roman"/>
                <a:cs typeface="Times New Roman"/>
              </a:rPr>
              <a:t>the </a:t>
            </a:r>
            <a:r>
              <a:rPr sz="1800" spc="75" dirty="0">
                <a:solidFill>
                  <a:srgbClr val="FFFFFF"/>
                </a:solidFill>
                <a:latin typeface="Times New Roman"/>
                <a:cs typeface="Times New Roman"/>
              </a:rPr>
              <a:t>vicinity </a:t>
            </a:r>
            <a:r>
              <a:rPr sz="1800" spc="-35" dirty="0">
                <a:solidFill>
                  <a:srgbClr val="FFFFFF"/>
                </a:solidFill>
                <a:latin typeface="Times New Roman"/>
                <a:cs typeface="Times New Roman"/>
              </a:rPr>
              <a:t>of </a:t>
            </a:r>
            <a:r>
              <a:rPr sz="1800" spc="30" dirty="0">
                <a:solidFill>
                  <a:srgbClr val="FFFFFF"/>
                </a:solidFill>
                <a:latin typeface="Times New Roman"/>
                <a:cs typeface="Times New Roman"/>
              </a:rPr>
              <a:t>Lake </a:t>
            </a:r>
            <a:r>
              <a:rPr sz="1800" spc="35" dirty="0">
                <a:solidFill>
                  <a:srgbClr val="FFFFFF"/>
                </a:solidFill>
                <a:latin typeface="Times New Roman"/>
                <a:cs typeface="Times New Roman"/>
              </a:rPr>
              <a:t>Mansarovar </a:t>
            </a:r>
            <a:r>
              <a:rPr sz="1800" spc="130" dirty="0">
                <a:solidFill>
                  <a:srgbClr val="FFFFFF"/>
                </a:solidFill>
                <a:latin typeface="Times New Roman"/>
                <a:cs typeface="Times New Roman"/>
              </a:rPr>
              <a:t>in </a:t>
            </a:r>
            <a:r>
              <a:rPr sz="1800" spc="-20" dirty="0">
                <a:solidFill>
                  <a:srgbClr val="FFFFFF"/>
                </a:solidFill>
                <a:latin typeface="Times New Roman"/>
                <a:cs typeface="Times New Roman"/>
              </a:rPr>
              <a:t>Tibet</a:t>
            </a:r>
            <a:r>
              <a:rPr sz="1800" spc="-290" dirty="0">
                <a:solidFill>
                  <a:srgbClr val="FFFFFF"/>
                </a:solidFill>
                <a:latin typeface="Times New Roman"/>
                <a:cs typeface="Times New Roman"/>
              </a:rPr>
              <a:t> </a:t>
            </a:r>
            <a:r>
              <a:rPr sz="1800" spc="20" dirty="0">
                <a:solidFill>
                  <a:srgbClr val="FFFFFF"/>
                </a:solidFill>
                <a:latin typeface="Times New Roman"/>
                <a:cs typeface="Times New Roman"/>
              </a:rPr>
              <a:t>Autonomous  </a:t>
            </a:r>
            <a:r>
              <a:rPr sz="1800" spc="25" dirty="0">
                <a:solidFill>
                  <a:srgbClr val="FFFFFF"/>
                </a:solidFill>
                <a:latin typeface="Times New Roman"/>
                <a:cs typeface="Times New Roman"/>
              </a:rPr>
              <a:t>Region, </a:t>
            </a:r>
            <a:r>
              <a:rPr sz="1800" spc="-5" dirty="0">
                <a:solidFill>
                  <a:srgbClr val="FFFFFF"/>
                </a:solidFill>
                <a:latin typeface="Times New Roman"/>
                <a:cs typeface="Times New Roman"/>
              </a:rPr>
              <a:t>the river </a:t>
            </a:r>
            <a:r>
              <a:rPr sz="1800" spc="120" dirty="0">
                <a:solidFill>
                  <a:srgbClr val="FFFFFF"/>
                </a:solidFill>
                <a:latin typeface="Times New Roman"/>
                <a:cs typeface="Times New Roman"/>
              </a:rPr>
              <a:t>runs </a:t>
            </a:r>
            <a:r>
              <a:rPr sz="1800" spc="90" dirty="0">
                <a:solidFill>
                  <a:srgbClr val="FFFFFF"/>
                </a:solidFill>
                <a:latin typeface="Times New Roman"/>
                <a:cs typeface="Times New Roman"/>
              </a:rPr>
              <a:t>a </a:t>
            </a:r>
            <a:r>
              <a:rPr sz="1800" spc="-20" dirty="0">
                <a:solidFill>
                  <a:srgbClr val="FFFFFF"/>
                </a:solidFill>
                <a:latin typeface="Times New Roman"/>
                <a:cs typeface="Times New Roman"/>
              </a:rPr>
              <a:t>course </a:t>
            </a:r>
            <a:r>
              <a:rPr sz="1800" spc="45" dirty="0">
                <a:solidFill>
                  <a:srgbClr val="FFFFFF"/>
                </a:solidFill>
                <a:latin typeface="Times New Roman"/>
                <a:cs typeface="Times New Roman"/>
              </a:rPr>
              <a:t>through </a:t>
            </a:r>
            <a:r>
              <a:rPr sz="1800" spc="-5" dirty="0">
                <a:solidFill>
                  <a:srgbClr val="FFFFFF"/>
                </a:solidFill>
                <a:latin typeface="Times New Roman"/>
                <a:cs typeface="Times New Roman"/>
              </a:rPr>
              <a:t>the </a:t>
            </a:r>
            <a:r>
              <a:rPr sz="1800" spc="75" dirty="0">
                <a:solidFill>
                  <a:srgbClr val="FFFFFF"/>
                </a:solidFill>
                <a:latin typeface="Times New Roman"/>
                <a:cs typeface="Times New Roman"/>
              </a:rPr>
              <a:t>Ladakh </a:t>
            </a:r>
            <a:r>
              <a:rPr sz="1800" spc="80" dirty="0">
                <a:solidFill>
                  <a:srgbClr val="FFFFFF"/>
                </a:solidFill>
                <a:latin typeface="Times New Roman"/>
                <a:cs typeface="Times New Roman"/>
              </a:rPr>
              <a:t>d  </a:t>
            </a:r>
            <a:r>
              <a:rPr sz="1800" spc="60" dirty="0">
                <a:solidFill>
                  <a:srgbClr val="FFFFFF"/>
                </a:solidFill>
                <a:latin typeface="Times New Roman"/>
                <a:cs typeface="Times New Roman"/>
              </a:rPr>
              <a:t>istrict</a:t>
            </a:r>
            <a:r>
              <a:rPr sz="1800" dirty="0">
                <a:solidFill>
                  <a:srgbClr val="FFFFFF"/>
                </a:solidFill>
                <a:latin typeface="Times New Roman"/>
                <a:cs typeface="Times New Roman"/>
              </a:rPr>
              <a:t> </a:t>
            </a:r>
            <a:r>
              <a:rPr sz="1800" spc="-35" dirty="0">
                <a:solidFill>
                  <a:srgbClr val="FFFFFF"/>
                </a:solidFill>
                <a:latin typeface="Times New Roman"/>
                <a:cs typeface="Times New Roman"/>
              </a:rPr>
              <a:t>of</a:t>
            </a:r>
            <a:r>
              <a:rPr sz="1800" spc="5" dirty="0">
                <a:solidFill>
                  <a:srgbClr val="FFFFFF"/>
                </a:solidFill>
                <a:latin typeface="Times New Roman"/>
                <a:cs typeface="Times New Roman"/>
              </a:rPr>
              <a:t> </a:t>
            </a:r>
            <a:r>
              <a:rPr sz="1800" spc="50" dirty="0">
                <a:solidFill>
                  <a:srgbClr val="FFFFFF"/>
                </a:solidFill>
                <a:latin typeface="Times New Roman"/>
                <a:cs typeface="Times New Roman"/>
              </a:rPr>
              <a:t>Jammu</a:t>
            </a:r>
            <a:r>
              <a:rPr sz="1800" spc="-10" dirty="0">
                <a:solidFill>
                  <a:srgbClr val="FFFFFF"/>
                </a:solidFill>
                <a:latin typeface="Times New Roman"/>
                <a:cs typeface="Times New Roman"/>
              </a:rPr>
              <a:t> </a:t>
            </a:r>
            <a:r>
              <a:rPr sz="1800" spc="125" dirty="0">
                <a:solidFill>
                  <a:srgbClr val="FFFFFF"/>
                </a:solidFill>
                <a:latin typeface="Times New Roman"/>
                <a:cs typeface="Times New Roman"/>
              </a:rPr>
              <a:t>and</a:t>
            </a:r>
            <a:r>
              <a:rPr sz="1800" dirty="0">
                <a:solidFill>
                  <a:srgbClr val="FFFFFF"/>
                </a:solidFill>
                <a:latin typeface="Times New Roman"/>
                <a:cs typeface="Times New Roman"/>
              </a:rPr>
              <a:t> </a:t>
            </a:r>
            <a:r>
              <a:rPr sz="1800" spc="65" dirty="0">
                <a:solidFill>
                  <a:srgbClr val="FFFFFF"/>
                </a:solidFill>
                <a:latin typeface="Times New Roman"/>
                <a:cs typeface="Times New Roman"/>
              </a:rPr>
              <a:t>Kashmir</a:t>
            </a:r>
            <a:r>
              <a:rPr sz="1800" spc="5" dirty="0">
                <a:solidFill>
                  <a:srgbClr val="FFFFFF"/>
                </a:solidFill>
                <a:latin typeface="Times New Roman"/>
                <a:cs typeface="Times New Roman"/>
              </a:rPr>
              <a:t> </a:t>
            </a:r>
            <a:r>
              <a:rPr sz="1800" spc="125" dirty="0">
                <a:solidFill>
                  <a:srgbClr val="FFFFFF"/>
                </a:solidFill>
                <a:latin typeface="Times New Roman"/>
                <a:cs typeface="Times New Roman"/>
              </a:rPr>
              <a:t>and</a:t>
            </a:r>
            <a:r>
              <a:rPr sz="1800" dirty="0">
                <a:solidFill>
                  <a:srgbClr val="FFFFFF"/>
                </a:solidFill>
                <a:latin typeface="Times New Roman"/>
                <a:cs typeface="Times New Roman"/>
              </a:rPr>
              <a:t> </a:t>
            </a:r>
            <a:r>
              <a:rPr sz="1800" spc="50" dirty="0">
                <a:solidFill>
                  <a:srgbClr val="FFFFFF"/>
                </a:solidFill>
                <a:latin typeface="Times New Roman"/>
                <a:cs typeface="Times New Roman"/>
              </a:rPr>
              <a:t>then</a:t>
            </a:r>
            <a:r>
              <a:rPr sz="1800" spc="-5" dirty="0">
                <a:solidFill>
                  <a:srgbClr val="FFFFFF"/>
                </a:solidFill>
                <a:latin typeface="Times New Roman"/>
                <a:cs typeface="Times New Roman"/>
              </a:rPr>
              <a:t> </a:t>
            </a:r>
            <a:r>
              <a:rPr sz="1800" spc="25" dirty="0">
                <a:solidFill>
                  <a:srgbClr val="FFFFFF"/>
                </a:solidFill>
                <a:latin typeface="Times New Roman"/>
                <a:cs typeface="Times New Roman"/>
              </a:rPr>
              <a:t>enters</a:t>
            </a:r>
            <a:r>
              <a:rPr sz="1800" spc="-5" dirty="0">
                <a:solidFill>
                  <a:srgbClr val="FFFFFF"/>
                </a:solidFill>
                <a:latin typeface="Times New Roman"/>
                <a:cs typeface="Times New Roman"/>
              </a:rPr>
              <a:t> </a:t>
            </a:r>
            <a:r>
              <a:rPr sz="1800" spc="100" dirty="0">
                <a:solidFill>
                  <a:srgbClr val="FFFFFF"/>
                </a:solidFill>
                <a:latin typeface="Times New Roman"/>
                <a:cs typeface="Times New Roman"/>
              </a:rPr>
              <a:t>Pakistan</a:t>
            </a:r>
            <a:endParaRPr sz="1800">
              <a:latin typeface="Times New Roman"/>
              <a:cs typeface="Times New Roman"/>
            </a:endParaRPr>
          </a:p>
          <a:p>
            <a:pPr marL="12700" marR="5080" indent="57150">
              <a:lnSpc>
                <a:spcPct val="100000"/>
              </a:lnSpc>
            </a:pPr>
            <a:r>
              <a:rPr sz="1800" spc="30" dirty="0">
                <a:solidFill>
                  <a:srgbClr val="FFFFFF"/>
                </a:solidFill>
                <a:latin typeface="Times New Roman"/>
                <a:cs typeface="Times New Roman"/>
              </a:rPr>
              <a:t>via </a:t>
            </a:r>
            <a:r>
              <a:rPr sz="1800" spc="-5" dirty="0">
                <a:solidFill>
                  <a:srgbClr val="FFFFFF"/>
                </a:solidFill>
                <a:latin typeface="Times New Roman"/>
                <a:cs typeface="Times New Roman"/>
              </a:rPr>
              <a:t>the </a:t>
            </a:r>
            <a:r>
              <a:rPr sz="1800" spc="30" dirty="0">
                <a:solidFill>
                  <a:srgbClr val="FFFFFF"/>
                </a:solidFill>
                <a:latin typeface="Times New Roman"/>
                <a:cs typeface="Times New Roman"/>
              </a:rPr>
              <a:t>Northern </a:t>
            </a:r>
            <a:r>
              <a:rPr sz="1800" spc="10" dirty="0">
                <a:solidFill>
                  <a:srgbClr val="FFFFFF"/>
                </a:solidFill>
                <a:latin typeface="Times New Roman"/>
                <a:cs typeface="Times New Roman"/>
              </a:rPr>
              <a:t>Areas </a:t>
            </a:r>
            <a:r>
              <a:rPr sz="1800" spc="75" dirty="0">
                <a:solidFill>
                  <a:srgbClr val="FFFFFF"/>
                </a:solidFill>
                <a:latin typeface="Times New Roman"/>
                <a:cs typeface="Times New Roman"/>
              </a:rPr>
              <a:t>(Gilgit-Baltistan), </a:t>
            </a:r>
            <a:r>
              <a:rPr sz="1800" spc="35" dirty="0">
                <a:solidFill>
                  <a:srgbClr val="FFFFFF"/>
                </a:solidFill>
                <a:latin typeface="Times New Roman"/>
                <a:cs typeface="Times New Roman"/>
              </a:rPr>
              <a:t>flowing </a:t>
            </a:r>
            <a:r>
              <a:rPr sz="1800" spc="45" dirty="0">
                <a:solidFill>
                  <a:srgbClr val="FFFFFF"/>
                </a:solidFill>
                <a:latin typeface="Times New Roman"/>
                <a:cs typeface="Times New Roman"/>
              </a:rPr>
              <a:t>through </a:t>
            </a:r>
            <a:r>
              <a:rPr sz="1800" spc="-5" dirty="0">
                <a:solidFill>
                  <a:srgbClr val="FFFFFF"/>
                </a:solidFill>
                <a:latin typeface="Times New Roman"/>
                <a:cs typeface="Times New Roman"/>
              </a:rPr>
              <a:t>the </a:t>
            </a:r>
            <a:r>
              <a:rPr sz="1800" spc="20" dirty="0">
                <a:solidFill>
                  <a:srgbClr val="FFFFFF"/>
                </a:solidFill>
                <a:latin typeface="Times New Roman"/>
                <a:cs typeface="Times New Roman"/>
              </a:rPr>
              <a:t>North</a:t>
            </a:r>
            <a:r>
              <a:rPr sz="1800" spc="-215" dirty="0">
                <a:solidFill>
                  <a:srgbClr val="FFFFFF"/>
                </a:solidFill>
                <a:latin typeface="Times New Roman"/>
                <a:cs typeface="Times New Roman"/>
              </a:rPr>
              <a:t> </a:t>
            </a:r>
            <a:r>
              <a:rPr sz="1800" spc="130" dirty="0">
                <a:solidFill>
                  <a:srgbClr val="FFFFFF"/>
                </a:solidFill>
                <a:latin typeface="Times New Roman"/>
                <a:cs typeface="Times New Roman"/>
              </a:rPr>
              <a:t>in  </a:t>
            </a:r>
            <a:r>
              <a:rPr sz="1800" spc="90" dirty="0">
                <a:solidFill>
                  <a:srgbClr val="FFFFFF"/>
                </a:solidFill>
                <a:latin typeface="Times New Roman"/>
                <a:cs typeface="Times New Roman"/>
              </a:rPr>
              <a:t>a </a:t>
            </a:r>
            <a:r>
              <a:rPr sz="1800" spc="40" dirty="0">
                <a:solidFill>
                  <a:srgbClr val="FFFFFF"/>
                </a:solidFill>
                <a:latin typeface="Times New Roman"/>
                <a:cs typeface="Times New Roman"/>
              </a:rPr>
              <a:t>southerly </a:t>
            </a:r>
            <a:r>
              <a:rPr sz="1800" spc="20" dirty="0">
                <a:solidFill>
                  <a:srgbClr val="FFFFFF"/>
                </a:solidFill>
                <a:latin typeface="Times New Roman"/>
                <a:cs typeface="Times New Roman"/>
              </a:rPr>
              <a:t>direction </a:t>
            </a:r>
            <a:r>
              <a:rPr sz="1800" spc="60" dirty="0">
                <a:solidFill>
                  <a:srgbClr val="FFFFFF"/>
                </a:solidFill>
                <a:latin typeface="Times New Roman"/>
                <a:cs typeface="Times New Roman"/>
              </a:rPr>
              <a:t>along </a:t>
            </a:r>
            <a:r>
              <a:rPr sz="1800" spc="-5" dirty="0">
                <a:solidFill>
                  <a:srgbClr val="FFFFFF"/>
                </a:solidFill>
                <a:latin typeface="Times New Roman"/>
                <a:cs typeface="Times New Roman"/>
              </a:rPr>
              <a:t>the </a:t>
            </a:r>
            <a:r>
              <a:rPr sz="1800" spc="20" dirty="0">
                <a:solidFill>
                  <a:srgbClr val="FFFFFF"/>
                </a:solidFill>
                <a:latin typeface="Times New Roman"/>
                <a:cs typeface="Times New Roman"/>
              </a:rPr>
              <a:t>entire </a:t>
            </a:r>
            <a:r>
              <a:rPr sz="1800" spc="60" dirty="0">
                <a:solidFill>
                  <a:srgbClr val="FFFFFF"/>
                </a:solidFill>
                <a:latin typeface="Times New Roman"/>
                <a:cs typeface="Times New Roman"/>
              </a:rPr>
              <a:t>length </a:t>
            </a:r>
            <a:r>
              <a:rPr sz="1800" spc="-35" dirty="0">
                <a:solidFill>
                  <a:srgbClr val="FFFFFF"/>
                </a:solidFill>
                <a:latin typeface="Times New Roman"/>
                <a:cs typeface="Times New Roman"/>
              </a:rPr>
              <a:t>of </a:t>
            </a:r>
            <a:r>
              <a:rPr sz="1800" spc="85" dirty="0">
                <a:solidFill>
                  <a:srgbClr val="FFFFFF"/>
                </a:solidFill>
                <a:latin typeface="Times New Roman"/>
                <a:cs typeface="Times New Roman"/>
              </a:rPr>
              <a:t>Pakistan, </a:t>
            </a:r>
            <a:r>
              <a:rPr sz="1800" spc="-25" dirty="0">
                <a:solidFill>
                  <a:srgbClr val="FFFFFF"/>
                </a:solidFill>
                <a:latin typeface="Times New Roman"/>
                <a:cs typeface="Times New Roman"/>
              </a:rPr>
              <a:t>to </a:t>
            </a:r>
            <a:r>
              <a:rPr sz="1800" spc="5" dirty="0">
                <a:solidFill>
                  <a:srgbClr val="FFFFFF"/>
                </a:solidFill>
                <a:latin typeface="Times New Roman"/>
                <a:cs typeface="Times New Roman"/>
              </a:rPr>
              <a:t>merge </a:t>
            </a:r>
            <a:r>
              <a:rPr sz="1800" spc="50" dirty="0">
                <a:solidFill>
                  <a:srgbClr val="FFFFFF"/>
                </a:solidFill>
                <a:latin typeface="Times New Roman"/>
                <a:cs typeface="Times New Roman"/>
              </a:rPr>
              <a:t>into  </a:t>
            </a:r>
            <a:r>
              <a:rPr sz="1800" spc="-10" dirty="0">
                <a:solidFill>
                  <a:srgbClr val="FFFFFF"/>
                </a:solidFill>
                <a:latin typeface="Times New Roman"/>
                <a:cs typeface="Times New Roman"/>
              </a:rPr>
              <a:t>the </a:t>
            </a:r>
            <a:r>
              <a:rPr sz="1800" spc="55" dirty="0">
                <a:solidFill>
                  <a:srgbClr val="FFFFFF"/>
                </a:solidFill>
                <a:latin typeface="Times New Roman"/>
                <a:cs typeface="Times New Roman"/>
              </a:rPr>
              <a:t>Arabian </a:t>
            </a:r>
            <a:r>
              <a:rPr sz="1800" spc="70" dirty="0">
                <a:solidFill>
                  <a:srgbClr val="FFFFFF"/>
                </a:solidFill>
                <a:latin typeface="Times New Roman"/>
                <a:cs typeface="Times New Roman"/>
              </a:rPr>
              <a:t>Sea </a:t>
            </a:r>
            <a:r>
              <a:rPr sz="1800" spc="50" dirty="0">
                <a:solidFill>
                  <a:srgbClr val="FFFFFF"/>
                </a:solidFill>
                <a:latin typeface="Times New Roman"/>
                <a:cs typeface="Times New Roman"/>
              </a:rPr>
              <a:t>near </a:t>
            </a:r>
            <a:r>
              <a:rPr sz="1800" spc="-5" dirty="0">
                <a:solidFill>
                  <a:srgbClr val="FFFFFF"/>
                </a:solidFill>
                <a:latin typeface="Times New Roman"/>
                <a:cs typeface="Times New Roman"/>
              </a:rPr>
              <a:t>the </a:t>
            </a:r>
            <a:r>
              <a:rPr sz="1800" spc="-20" dirty="0">
                <a:solidFill>
                  <a:srgbClr val="FFFFFF"/>
                </a:solidFill>
                <a:latin typeface="Times New Roman"/>
                <a:cs typeface="Times New Roman"/>
              </a:rPr>
              <a:t>port </a:t>
            </a:r>
            <a:r>
              <a:rPr sz="1800" spc="90" dirty="0">
                <a:solidFill>
                  <a:srgbClr val="FFFFFF"/>
                </a:solidFill>
                <a:latin typeface="Times New Roman"/>
                <a:cs typeface="Times New Roman"/>
              </a:rPr>
              <a:t>city </a:t>
            </a:r>
            <a:r>
              <a:rPr sz="1800" spc="-35" dirty="0">
                <a:solidFill>
                  <a:srgbClr val="FFFFFF"/>
                </a:solidFill>
                <a:latin typeface="Times New Roman"/>
                <a:cs typeface="Times New Roman"/>
              </a:rPr>
              <a:t>of </a:t>
            </a:r>
            <a:r>
              <a:rPr sz="1800" spc="35" dirty="0">
                <a:solidFill>
                  <a:srgbClr val="FFFFFF"/>
                </a:solidFill>
                <a:latin typeface="Times New Roman"/>
                <a:cs typeface="Times New Roman"/>
              </a:rPr>
              <a:t>Karachi </a:t>
            </a:r>
            <a:r>
              <a:rPr sz="1800" spc="130" dirty="0">
                <a:solidFill>
                  <a:srgbClr val="FFFFFF"/>
                </a:solidFill>
                <a:latin typeface="Times New Roman"/>
                <a:cs typeface="Times New Roman"/>
              </a:rPr>
              <a:t>in </a:t>
            </a:r>
            <a:r>
              <a:rPr sz="1800" spc="105" dirty="0">
                <a:solidFill>
                  <a:srgbClr val="FFFFFF"/>
                </a:solidFill>
                <a:latin typeface="Times New Roman"/>
                <a:cs typeface="Times New Roman"/>
              </a:rPr>
              <a:t>Sindh. </a:t>
            </a:r>
            <a:r>
              <a:rPr sz="1800" spc="-55" dirty="0">
                <a:solidFill>
                  <a:srgbClr val="FFFFFF"/>
                </a:solidFill>
                <a:latin typeface="Times New Roman"/>
                <a:cs typeface="Times New Roman"/>
              </a:rPr>
              <a:t>The </a:t>
            </a:r>
            <a:r>
              <a:rPr sz="1800" spc="40" dirty="0">
                <a:solidFill>
                  <a:srgbClr val="FFFFFF"/>
                </a:solidFill>
                <a:latin typeface="Times New Roman"/>
                <a:cs typeface="Times New Roman"/>
              </a:rPr>
              <a:t>total </a:t>
            </a:r>
            <a:r>
              <a:rPr sz="1800" spc="65" dirty="0">
                <a:solidFill>
                  <a:srgbClr val="FFFFFF"/>
                </a:solidFill>
                <a:latin typeface="Times New Roman"/>
                <a:cs typeface="Times New Roman"/>
              </a:rPr>
              <a:t>length  </a:t>
            </a:r>
            <a:r>
              <a:rPr sz="1800" spc="-35" dirty="0">
                <a:solidFill>
                  <a:srgbClr val="FFFFFF"/>
                </a:solidFill>
                <a:latin typeface="Times New Roman"/>
                <a:cs typeface="Times New Roman"/>
              </a:rPr>
              <a:t>of </a:t>
            </a:r>
            <a:r>
              <a:rPr sz="1800" spc="-5" dirty="0">
                <a:solidFill>
                  <a:srgbClr val="FFFFFF"/>
                </a:solidFill>
                <a:latin typeface="Times New Roman"/>
                <a:cs typeface="Times New Roman"/>
              </a:rPr>
              <a:t>the river </a:t>
            </a:r>
            <a:r>
              <a:rPr sz="1800" spc="70" dirty="0">
                <a:solidFill>
                  <a:srgbClr val="FFFFFF"/>
                </a:solidFill>
                <a:latin typeface="Times New Roman"/>
                <a:cs typeface="Times New Roman"/>
              </a:rPr>
              <a:t>is </a:t>
            </a:r>
            <a:r>
              <a:rPr sz="1800" spc="35" dirty="0">
                <a:solidFill>
                  <a:srgbClr val="FFFFFF"/>
                </a:solidFill>
                <a:latin typeface="Times New Roman"/>
                <a:cs typeface="Times New Roman"/>
              </a:rPr>
              <a:t>3,180 </a:t>
            </a:r>
            <a:r>
              <a:rPr sz="1800" spc="20" dirty="0">
                <a:solidFill>
                  <a:srgbClr val="FFFFFF"/>
                </a:solidFill>
                <a:latin typeface="Times New Roman"/>
                <a:cs typeface="Times New Roman"/>
              </a:rPr>
              <a:t>kilometers </a:t>
            </a:r>
            <a:r>
              <a:rPr sz="1800" spc="95" dirty="0">
                <a:solidFill>
                  <a:srgbClr val="FFFFFF"/>
                </a:solidFill>
                <a:latin typeface="Times New Roman"/>
                <a:cs typeface="Times New Roman"/>
              </a:rPr>
              <a:t>(1,976 </a:t>
            </a:r>
            <a:r>
              <a:rPr sz="1800" spc="45" dirty="0">
                <a:solidFill>
                  <a:srgbClr val="FFFFFF"/>
                </a:solidFill>
                <a:latin typeface="Times New Roman"/>
                <a:cs typeface="Times New Roman"/>
              </a:rPr>
              <a:t>miles) </a:t>
            </a:r>
            <a:r>
              <a:rPr sz="1800" spc="125" dirty="0">
                <a:solidFill>
                  <a:srgbClr val="FFFFFF"/>
                </a:solidFill>
                <a:latin typeface="Times New Roman"/>
                <a:cs typeface="Times New Roman"/>
              </a:rPr>
              <a:t>and </a:t>
            </a:r>
            <a:r>
              <a:rPr sz="1800" spc="90" dirty="0">
                <a:solidFill>
                  <a:srgbClr val="FFFFFF"/>
                </a:solidFill>
                <a:latin typeface="Times New Roman"/>
                <a:cs typeface="Times New Roman"/>
              </a:rPr>
              <a:t>it </a:t>
            </a:r>
            <a:r>
              <a:rPr sz="1800" spc="65" dirty="0">
                <a:solidFill>
                  <a:srgbClr val="FFFFFF"/>
                </a:solidFill>
                <a:latin typeface="Times New Roman"/>
                <a:cs typeface="Times New Roman"/>
              </a:rPr>
              <a:t>is </a:t>
            </a:r>
            <a:r>
              <a:rPr sz="1800" spc="90" dirty="0">
                <a:solidFill>
                  <a:srgbClr val="FFFFFF"/>
                </a:solidFill>
                <a:latin typeface="Times New Roman"/>
                <a:cs typeface="Times New Roman"/>
              </a:rPr>
              <a:t>Pakistan's  </a:t>
            </a:r>
            <a:r>
              <a:rPr sz="1800" spc="40" dirty="0">
                <a:solidFill>
                  <a:srgbClr val="FFFFFF"/>
                </a:solidFill>
                <a:latin typeface="Times New Roman"/>
                <a:cs typeface="Times New Roman"/>
              </a:rPr>
              <a:t>longest</a:t>
            </a:r>
            <a:r>
              <a:rPr sz="1800" spc="-5" dirty="0">
                <a:solidFill>
                  <a:srgbClr val="FFFFFF"/>
                </a:solidFill>
                <a:latin typeface="Times New Roman"/>
                <a:cs typeface="Times New Roman"/>
              </a:rPr>
              <a:t> river.</a:t>
            </a:r>
            <a:endParaRPr sz="1800">
              <a:latin typeface="Times New Roman"/>
              <a:cs typeface="Times New Roman"/>
            </a:endParaRPr>
          </a:p>
          <a:p>
            <a:pPr marL="12700" marR="54610">
              <a:lnSpc>
                <a:spcPts val="2160"/>
              </a:lnSpc>
              <a:spcBef>
                <a:spcPts val="70"/>
              </a:spcBef>
            </a:pPr>
            <a:r>
              <a:rPr sz="1800" spc="-60" dirty="0">
                <a:solidFill>
                  <a:srgbClr val="FFFFFF"/>
                </a:solidFill>
                <a:latin typeface="Times New Roman"/>
                <a:cs typeface="Times New Roman"/>
              </a:rPr>
              <a:t>The </a:t>
            </a:r>
            <a:r>
              <a:rPr sz="1800" spc="-5" dirty="0">
                <a:solidFill>
                  <a:srgbClr val="FFFFFF"/>
                </a:solidFill>
                <a:latin typeface="Times New Roman"/>
                <a:cs typeface="Times New Roman"/>
              </a:rPr>
              <a:t>river </a:t>
            </a:r>
            <a:r>
              <a:rPr sz="1800" spc="60" dirty="0">
                <a:solidFill>
                  <a:srgbClr val="FFFFFF"/>
                </a:solidFill>
                <a:latin typeface="Times New Roman"/>
                <a:cs typeface="Times New Roman"/>
              </a:rPr>
              <a:t>has </a:t>
            </a:r>
            <a:r>
              <a:rPr sz="1800" spc="90" dirty="0">
                <a:solidFill>
                  <a:srgbClr val="FFFFFF"/>
                </a:solidFill>
                <a:latin typeface="Times New Roman"/>
                <a:cs typeface="Times New Roman"/>
              </a:rPr>
              <a:t>a </a:t>
            </a:r>
            <a:r>
              <a:rPr sz="1800" spc="35" dirty="0">
                <a:solidFill>
                  <a:srgbClr val="FFFFFF"/>
                </a:solidFill>
                <a:latin typeface="Times New Roman"/>
                <a:cs typeface="Times New Roman"/>
              </a:rPr>
              <a:t>total </a:t>
            </a:r>
            <a:r>
              <a:rPr sz="1800" spc="70" dirty="0">
                <a:solidFill>
                  <a:srgbClr val="FFFFFF"/>
                </a:solidFill>
                <a:latin typeface="Times New Roman"/>
                <a:cs typeface="Times New Roman"/>
              </a:rPr>
              <a:t>drainage </a:t>
            </a:r>
            <a:r>
              <a:rPr sz="1800" spc="20" dirty="0">
                <a:solidFill>
                  <a:srgbClr val="FFFFFF"/>
                </a:solidFill>
                <a:latin typeface="Times New Roman"/>
                <a:cs typeface="Times New Roman"/>
              </a:rPr>
              <a:t>area </a:t>
            </a:r>
            <a:r>
              <a:rPr sz="1800" spc="-15" dirty="0">
                <a:solidFill>
                  <a:srgbClr val="FFFFFF"/>
                </a:solidFill>
                <a:latin typeface="Times New Roman"/>
                <a:cs typeface="Times New Roman"/>
              </a:rPr>
              <a:t>exceeding </a:t>
            </a:r>
            <a:r>
              <a:rPr sz="1800" spc="40" dirty="0">
                <a:solidFill>
                  <a:srgbClr val="FFFFFF"/>
                </a:solidFill>
                <a:latin typeface="Times New Roman"/>
                <a:cs typeface="Times New Roman"/>
              </a:rPr>
              <a:t>1,165,000 </a:t>
            </a:r>
            <a:r>
              <a:rPr sz="1800" spc="55" dirty="0">
                <a:solidFill>
                  <a:srgbClr val="FFFFFF"/>
                </a:solidFill>
                <a:latin typeface="Times New Roman"/>
                <a:cs typeface="Times New Roman"/>
              </a:rPr>
              <a:t>square  </a:t>
            </a:r>
            <a:r>
              <a:rPr sz="1800" spc="20" dirty="0">
                <a:solidFill>
                  <a:srgbClr val="FFFFFF"/>
                </a:solidFill>
                <a:latin typeface="Times New Roman"/>
                <a:cs typeface="Times New Roman"/>
              </a:rPr>
              <a:t>kilometers </a:t>
            </a:r>
            <a:r>
              <a:rPr sz="1800" spc="80" dirty="0">
                <a:solidFill>
                  <a:srgbClr val="FFFFFF"/>
                </a:solidFill>
                <a:latin typeface="Times New Roman"/>
                <a:cs typeface="Times New Roman"/>
              </a:rPr>
              <a:t>(450,000 </a:t>
            </a:r>
            <a:r>
              <a:rPr sz="1800" spc="55" dirty="0">
                <a:solidFill>
                  <a:srgbClr val="FFFFFF"/>
                </a:solidFill>
                <a:latin typeface="Times New Roman"/>
                <a:cs typeface="Times New Roman"/>
              </a:rPr>
              <a:t>square </a:t>
            </a:r>
            <a:r>
              <a:rPr sz="1800" spc="35" dirty="0">
                <a:solidFill>
                  <a:srgbClr val="FFFFFF"/>
                </a:solidFill>
                <a:latin typeface="Times New Roman"/>
                <a:cs typeface="Times New Roman"/>
              </a:rPr>
              <a:t>miles). </a:t>
            </a:r>
            <a:r>
              <a:rPr sz="1800" spc="-60" dirty="0">
                <a:solidFill>
                  <a:srgbClr val="FFFFFF"/>
                </a:solidFill>
                <a:latin typeface="Times New Roman"/>
                <a:cs typeface="Times New Roman"/>
              </a:rPr>
              <a:t>The </a:t>
            </a:r>
            <a:r>
              <a:rPr sz="1800" spc="10" dirty="0">
                <a:solidFill>
                  <a:srgbClr val="FFFFFF"/>
                </a:solidFill>
                <a:latin typeface="Times New Roman"/>
                <a:cs typeface="Times New Roman"/>
              </a:rPr>
              <a:t>river's </a:t>
            </a:r>
            <a:r>
              <a:rPr sz="1800" spc="40" dirty="0">
                <a:solidFill>
                  <a:srgbClr val="FFFFFF"/>
                </a:solidFill>
                <a:latin typeface="Times New Roman"/>
                <a:cs typeface="Times New Roman"/>
              </a:rPr>
              <a:t>estimated </a:t>
            </a:r>
            <a:r>
              <a:rPr sz="1800" spc="125" dirty="0">
                <a:solidFill>
                  <a:srgbClr val="FFFFFF"/>
                </a:solidFill>
                <a:latin typeface="Times New Roman"/>
                <a:cs typeface="Times New Roman"/>
              </a:rPr>
              <a:t>annual </a:t>
            </a:r>
            <a:r>
              <a:rPr sz="1800" spc="-35" dirty="0">
                <a:solidFill>
                  <a:srgbClr val="FFFFFF"/>
                </a:solidFill>
                <a:latin typeface="Times New Roman"/>
                <a:cs typeface="Times New Roman"/>
              </a:rPr>
              <a:t>flow  </a:t>
            </a:r>
            <a:r>
              <a:rPr sz="1800" spc="105" dirty="0">
                <a:solidFill>
                  <a:srgbClr val="FFFFFF"/>
                </a:solidFill>
                <a:latin typeface="Times New Roman"/>
                <a:cs typeface="Times New Roman"/>
              </a:rPr>
              <a:t>stands at </a:t>
            </a:r>
            <a:r>
              <a:rPr sz="1800" spc="65" dirty="0">
                <a:solidFill>
                  <a:srgbClr val="FFFFFF"/>
                </a:solidFill>
                <a:latin typeface="Times New Roman"/>
                <a:cs typeface="Times New Roman"/>
              </a:rPr>
              <a:t>around </a:t>
            </a:r>
            <a:r>
              <a:rPr sz="1800" spc="140" dirty="0">
                <a:solidFill>
                  <a:srgbClr val="FFFFFF"/>
                </a:solidFill>
                <a:latin typeface="Times New Roman"/>
                <a:cs typeface="Times New Roman"/>
              </a:rPr>
              <a:t>207 </a:t>
            </a:r>
            <a:r>
              <a:rPr sz="1800" spc="-5" dirty="0">
                <a:solidFill>
                  <a:srgbClr val="FFFFFF"/>
                </a:solidFill>
                <a:latin typeface="Times New Roman"/>
                <a:cs typeface="Times New Roman"/>
              </a:rPr>
              <a:t>cubic </a:t>
            </a:r>
            <a:r>
              <a:rPr sz="1800" spc="15" dirty="0">
                <a:solidFill>
                  <a:srgbClr val="FFFFFF"/>
                </a:solidFill>
                <a:latin typeface="Times New Roman"/>
                <a:cs typeface="Times New Roman"/>
              </a:rPr>
              <a:t>kilometers, </a:t>
            </a:r>
            <a:r>
              <a:rPr sz="1800" spc="135" dirty="0">
                <a:solidFill>
                  <a:srgbClr val="FFFFFF"/>
                </a:solidFill>
                <a:latin typeface="Times New Roman"/>
                <a:cs typeface="Times New Roman"/>
              </a:rPr>
              <a:t>making </a:t>
            </a:r>
            <a:r>
              <a:rPr sz="1800" spc="85" dirty="0">
                <a:solidFill>
                  <a:srgbClr val="FFFFFF"/>
                </a:solidFill>
                <a:latin typeface="Times New Roman"/>
                <a:cs typeface="Times New Roman"/>
              </a:rPr>
              <a:t>it </a:t>
            </a:r>
            <a:r>
              <a:rPr sz="1800" spc="-5" dirty="0">
                <a:solidFill>
                  <a:srgbClr val="FFFFFF"/>
                </a:solidFill>
                <a:latin typeface="Times New Roman"/>
                <a:cs typeface="Times New Roman"/>
              </a:rPr>
              <a:t>the </a:t>
            </a:r>
            <a:r>
              <a:rPr sz="1800" spc="70" dirty="0">
                <a:solidFill>
                  <a:srgbClr val="FFFFFF"/>
                </a:solidFill>
                <a:latin typeface="Times New Roman"/>
                <a:cs typeface="Times New Roman"/>
              </a:rPr>
              <a:t>twenty-first  </a:t>
            </a:r>
            <a:r>
              <a:rPr sz="1800" spc="55" dirty="0">
                <a:solidFill>
                  <a:srgbClr val="FFFFFF"/>
                </a:solidFill>
                <a:latin typeface="Times New Roman"/>
                <a:cs typeface="Times New Roman"/>
              </a:rPr>
              <a:t>largest </a:t>
            </a:r>
            <a:r>
              <a:rPr sz="1800" spc="-5" dirty="0">
                <a:solidFill>
                  <a:srgbClr val="FFFFFF"/>
                </a:solidFill>
                <a:latin typeface="Times New Roman"/>
                <a:cs typeface="Times New Roman"/>
              </a:rPr>
              <a:t>river </a:t>
            </a:r>
            <a:r>
              <a:rPr sz="1800" spc="130" dirty="0">
                <a:solidFill>
                  <a:srgbClr val="FFFFFF"/>
                </a:solidFill>
                <a:latin typeface="Times New Roman"/>
                <a:cs typeface="Times New Roman"/>
              </a:rPr>
              <a:t>in </a:t>
            </a:r>
            <a:r>
              <a:rPr sz="1800" spc="-5" dirty="0">
                <a:solidFill>
                  <a:srgbClr val="FFFFFF"/>
                </a:solidFill>
                <a:latin typeface="Times New Roman"/>
                <a:cs typeface="Times New Roman"/>
              </a:rPr>
              <a:t>the </a:t>
            </a:r>
            <a:r>
              <a:rPr sz="1800" spc="-25" dirty="0">
                <a:solidFill>
                  <a:srgbClr val="FFFFFF"/>
                </a:solidFill>
                <a:latin typeface="Times New Roman"/>
                <a:cs typeface="Times New Roman"/>
              </a:rPr>
              <a:t>world </a:t>
            </a:r>
            <a:r>
              <a:rPr sz="1800" spc="130" dirty="0">
                <a:solidFill>
                  <a:srgbClr val="FFFFFF"/>
                </a:solidFill>
                <a:latin typeface="Times New Roman"/>
                <a:cs typeface="Times New Roman"/>
              </a:rPr>
              <a:t>in </a:t>
            </a:r>
            <a:r>
              <a:rPr sz="1800" spc="50" dirty="0">
                <a:solidFill>
                  <a:srgbClr val="FFFFFF"/>
                </a:solidFill>
                <a:latin typeface="Times New Roman"/>
                <a:cs typeface="Times New Roman"/>
              </a:rPr>
              <a:t>terms </a:t>
            </a:r>
            <a:r>
              <a:rPr sz="1800" spc="-35" dirty="0">
                <a:solidFill>
                  <a:srgbClr val="FFFFFF"/>
                </a:solidFill>
                <a:latin typeface="Times New Roman"/>
                <a:cs typeface="Times New Roman"/>
              </a:rPr>
              <a:t>of </a:t>
            </a:r>
            <a:r>
              <a:rPr sz="1800" spc="125" dirty="0">
                <a:solidFill>
                  <a:srgbClr val="FFFFFF"/>
                </a:solidFill>
                <a:latin typeface="Times New Roman"/>
                <a:cs typeface="Times New Roman"/>
              </a:rPr>
              <a:t>annual </a:t>
            </a:r>
            <a:r>
              <a:rPr sz="1800" spc="-30" dirty="0">
                <a:solidFill>
                  <a:srgbClr val="FFFFFF"/>
                </a:solidFill>
                <a:latin typeface="Times New Roman"/>
                <a:cs typeface="Times New Roman"/>
              </a:rPr>
              <a:t>flow. </a:t>
            </a:r>
            <a:r>
              <a:rPr sz="1800" spc="90" dirty="0">
                <a:solidFill>
                  <a:srgbClr val="FFFFFF"/>
                </a:solidFill>
                <a:latin typeface="Times New Roman"/>
                <a:cs typeface="Times New Roman"/>
              </a:rPr>
              <a:t>Beginning </a:t>
            </a:r>
            <a:r>
              <a:rPr sz="1800" spc="105" dirty="0">
                <a:solidFill>
                  <a:srgbClr val="FFFFFF"/>
                </a:solidFill>
                <a:latin typeface="Times New Roman"/>
                <a:cs typeface="Times New Roman"/>
              </a:rPr>
              <a:t>at </a:t>
            </a:r>
            <a:r>
              <a:rPr sz="1800" spc="-5" dirty="0">
                <a:solidFill>
                  <a:srgbClr val="FFFFFF"/>
                </a:solidFill>
                <a:latin typeface="Times New Roman"/>
                <a:cs typeface="Times New Roman"/>
              </a:rPr>
              <a:t>the  </a:t>
            </a:r>
            <a:r>
              <a:rPr sz="1800" spc="35" dirty="0">
                <a:solidFill>
                  <a:srgbClr val="FFFFFF"/>
                </a:solidFill>
                <a:latin typeface="Times New Roman"/>
                <a:cs typeface="Times New Roman"/>
              </a:rPr>
              <a:t>heights </a:t>
            </a:r>
            <a:r>
              <a:rPr sz="1800" spc="-35" dirty="0">
                <a:solidFill>
                  <a:srgbClr val="FFFFFF"/>
                </a:solidFill>
                <a:latin typeface="Times New Roman"/>
                <a:cs typeface="Times New Roman"/>
              </a:rPr>
              <a:t>of </a:t>
            </a:r>
            <a:r>
              <a:rPr sz="1800" spc="-5" dirty="0">
                <a:solidFill>
                  <a:srgbClr val="FFFFFF"/>
                </a:solidFill>
                <a:latin typeface="Times New Roman"/>
                <a:cs typeface="Times New Roman"/>
              </a:rPr>
              <a:t>the </a:t>
            </a:r>
            <a:r>
              <a:rPr sz="1800" spc="-20" dirty="0">
                <a:solidFill>
                  <a:srgbClr val="FFFFFF"/>
                </a:solidFill>
                <a:latin typeface="Times New Roman"/>
                <a:cs typeface="Times New Roman"/>
              </a:rPr>
              <a:t>world </a:t>
            </a:r>
            <a:r>
              <a:rPr sz="1800" spc="15" dirty="0">
                <a:solidFill>
                  <a:srgbClr val="FFFFFF"/>
                </a:solidFill>
                <a:latin typeface="Times New Roman"/>
                <a:cs typeface="Times New Roman"/>
              </a:rPr>
              <a:t>with </a:t>
            </a:r>
            <a:r>
              <a:rPr sz="1800" spc="25" dirty="0">
                <a:solidFill>
                  <a:srgbClr val="FFFFFF"/>
                </a:solidFill>
                <a:latin typeface="Times New Roman"/>
                <a:cs typeface="Times New Roman"/>
              </a:rPr>
              <a:t>glaciers, </a:t>
            </a:r>
            <a:r>
              <a:rPr sz="1800" spc="-5" dirty="0">
                <a:solidFill>
                  <a:srgbClr val="FFFFFF"/>
                </a:solidFill>
                <a:latin typeface="Times New Roman"/>
                <a:cs typeface="Times New Roman"/>
              </a:rPr>
              <a:t>the river </a:t>
            </a:r>
            <a:r>
              <a:rPr sz="1800" spc="-10" dirty="0">
                <a:solidFill>
                  <a:srgbClr val="FFFFFF"/>
                </a:solidFill>
                <a:latin typeface="Times New Roman"/>
                <a:cs typeface="Times New Roman"/>
              </a:rPr>
              <a:t>feeds </a:t>
            </a:r>
            <a:r>
              <a:rPr sz="1800" spc="-5" dirty="0">
                <a:solidFill>
                  <a:srgbClr val="FFFFFF"/>
                </a:solidFill>
                <a:latin typeface="Times New Roman"/>
                <a:cs typeface="Times New Roman"/>
              </a:rPr>
              <a:t>the </a:t>
            </a:r>
            <a:r>
              <a:rPr sz="1800" spc="15" dirty="0">
                <a:solidFill>
                  <a:srgbClr val="FFFFFF"/>
                </a:solidFill>
                <a:latin typeface="Times New Roman"/>
                <a:cs typeface="Times New Roman"/>
              </a:rPr>
              <a:t>ecosystem </a:t>
            </a:r>
            <a:r>
              <a:rPr sz="1800" spc="-35" dirty="0">
                <a:solidFill>
                  <a:srgbClr val="FFFFFF"/>
                </a:solidFill>
                <a:latin typeface="Times New Roman"/>
                <a:cs typeface="Times New Roman"/>
              </a:rPr>
              <a:t>of  </a:t>
            </a:r>
            <a:r>
              <a:rPr sz="1800" spc="-5" dirty="0">
                <a:solidFill>
                  <a:srgbClr val="FFFFFF"/>
                </a:solidFill>
                <a:latin typeface="Times New Roman"/>
                <a:cs typeface="Times New Roman"/>
              </a:rPr>
              <a:t>temperate </a:t>
            </a:r>
            <a:r>
              <a:rPr sz="1800" spc="10" dirty="0">
                <a:solidFill>
                  <a:srgbClr val="FFFFFF"/>
                </a:solidFill>
                <a:latin typeface="Times New Roman"/>
                <a:cs typeface="Times New Roman"/>
              </a:rPr>
              <a:t>forests, </a:t>
            </a:r>
            <a:r>
              <a:rPr sz="1800" spc="60" dirty="0">
                <a:solidFill>
                  <a:srgbClr val="FFFFFF"/>
                </a:solidFill>
                <a:latin typeface="Times New Roman"/>
                <a:cs typeface="Times New Roman"/>
              </a:rPr>
              <a:t>plains </a:t>
            </a:r>
            <a:r>
              <a:rPr sz="1800" spc="125" dirty="0">
                <a:solidFill>
                  <a:srgbClr val="FFFFFF"/>
                </a:solidFill>
                <a:latin typeface="Times New Roman"/>
                <a:cs typeface="Times New Roman"/>
              </a:rPr>
              <a:t>and </a:t>
            </a:r>
            <a:r>
              <a:rPr sz="1800" spc="70" dirty="0">
                <a:solidFill>
                  <a:srgbClr val="FFFFFF"/>
                </a:solidFill>
                <a:latin typeface="Times New Roman"/>
                <a:cs typeface="Times New Roman"/>
              </a:rPr>
              <a:t>arid </a:t>
            </a:r>
            <a:r>
              <a:rPr sz="1800" spc="45" dirty="0">
                <a:solidFill>
                  <a:srgbClr val="FFFFFF"/>
                </a:solidFill>
                <a:latin typeface="Times New Roman"/>
                <a:cs typeface="Times New Roman"/>
              </a:rPr>
              <a:t>countryside. </a:t>
            </a:r>
            <a:r>
              <a:rPr sz="1800" spc="-25" dirty="0">
                <a:solidFill>
                  <a:srgbClr val="FFFFFF"/>
                </a:solidFill>
                <a:latin typeface="Times New Roman"/>
                <a:cs typeface="Times New Roman"/>
              </a:rPr>
              <a:t>Together </a:t>
            </a:r>
            <a:r>
              <a:rPr sz="1800" spc="15" dirty="0">
                <a:solidFill>
                  <a:srgbClr val="FFFFFF"/>
                </a:solidFill>
                <a:latin typeface="Times New Roman"/>
                <a:cs typeface="Times New Roman"/>
              </a:rPr>
              <a:t>with </a:t>
            </a:r>
            <a:r>
              <a:rPr sz="1800" spc="-10" dirty="0">
                <a:solidFill>
                  <a:srgbClr val="FFFFFF"/>
                </a:solidFill>
                <a:latin typeface="Times New Roman"/>
                <a:cs typeface="Times New Roman"/>
              </a:rPr>
              <a:t>the </a:t>
            </a:r>
            <a:r>
              <a:rPr sz="1800" spc="5" dirty="0">
                <a:solidFill>
                  <a:srgbClr val="FFFFFF"/>
                </a:solidFill>
                <a:latin typeface="Times New Roman"/>
                <a:cs typeface="Times New Roman"/>
              </a:rPr>
              <a:t>rivers  </a:t>
            </a:r>
            <a:r>
              <a:rPr sz="1800" spc="-10" dirty="0">
                <a:solidFill>
                  <a:srgbClr val="FFFFFF"/>
                </a:solidFill>
                <a:latin typeface="Times New Roman"/>
                <a:cs typeface="Times New Roman"/>
              </a:rPr>
              <a:t>Jhelum, </a:t>
            </a:r>
            <a:r>
              <a:rPr sz="1800" spc="-5" dirty="0">
                <a:solidFill>
                  <a:srgbClr val="FFFFFF"/>
                </a:solidFill>
                <a:latin typeface="Times New Roman"/>
                <a:cs typeface="Times New Roman"/>
              </a:rPr>
              <a:t>Chenab, </a:t>
            </a:r>
            <a:r>
              <a:rPr sz="1800" spc="40" dirty="0">
                <a:solidFill>
                  <a:srgbClr val="FFFFFF"/>
                </a:solidFill>
                <a:latin typeface="Times New Roman"/>
                <a:cs typeface="Times New Roman"/>
              </a:rPr>
              <a:t>Ravi, </a:t>
            </a:r>
            <a:r>
              <a:rPr sz="1800" spc="50" dirty="0">
                <a:solidFill>
                  <a:srgbClr val="FFFFFF"/>
                </a:solidFill>
                <a:latin typeface="Times New Roman"/>
                <a:cs typeface="Times New Roman"/>
              </a:rPr>
              <a:t>Sutlej, </a:t>
            </a:r>
            <a:r>
              <a:rPr sz="1800" dirty="0">
                <a:solidFill>
                  <a:srgbClr val="FFFFFF"/>
                </a:solidFill>
                <a:latin typeface="Times New Roman"/>
                <a:cs typeface="Times New Roman"/>
              </a:rPr>
              <a:t>Beas </a:t>
            </a:r>
            <a:r>
              <a:rPr sz="1800" spc="125" dirty="0">
                <a:solidFill>
                  <a:srgbClr val="FFFFFF"/>
                </a:solidFill>
                <a:latin typeface="Times New Roman"/>
                <a:cs typeface="Times New Roman"/>
              </a:rPr>
              <a:t>and </a:t>
            </a:r>
            <a:r>
              <a:rPr sz="1800" spc="-60" dirty="0">
                <a:solidFill>
                  <a:srgbClr val="FFFFFF"/>
                </a:solidFill>
                <a:latin typeface="Times New Roman"/>
                <a:cs typeface="Times New Roman"/>
              </a:rPr>
              <a:t>two </a:t>
            </a:r>
            <a:r>
              <a:rPr sz="1800" spc="50" dirty="0">
                <a:solidFill>
                  <a:srgbClr val="FFFFFF"/>
                </a:solidFill>
                <a:latin typeface="Times New Roman"/>
                <a:cs typeface="Times New Roman"/>
              </a:rPr>
              <a:t>tributaries </a:t>
            </a:r>
            <a:r>
              <a:rPr sz="1800" spc="35" dirty="0">
                <a:solidFill>
                  <a:srgbClr val="FFFFFF"/>
                </a:solidFill>
                <a:latin typeface="Times New Roman"/>
                <a:cs typeface="Times New Roman"/>
              </a:rPr>
              <a:t>from </a:t>
            </a:r>
            <a:r>
              <a:rPr sz="1800" spc="-5" dirty="0">
                <a:solidFill>
                  <a:srgbClr val="FFFFFF"/>
                </a:solidFill>
                <a:latin typeface="Times New Roman"/>
                <a:cs typeface="Times New Roman"/>
              </a:rPr>
              <a:t>the </a:t>
            </a:r>
            <a:r>
              <a:rPr sz="1800" spc="20" dirty="0">
                <a:solidFill>
                  <a:srgbClr val="FFFFFF"/>
                </a:solidFill>
                <a:latin typeface="Times New Roman"/>
                <a:cs typeface="Times New Roman"/>
              </a:rPr>
              <a:t>Khyber  </a:t>
            </a:r>
            <a:r>
              <a:rPr sz="1800" spc="80" dirty="0">
                <a:solidFill>
                  <a:srgbClr val="FFFFFF"/>
                </a:solidFill>
                <a:latin typeface="Times New Roman"/>
                <a:cs typeface="Times New Roman"/>
              </a:rPr>
              <a:t>Pakhtunkhwa </a:t>
            </a:r>
            <a:r>
              <a:rPr sz="1800" spc="125" dirty="0">
                <a:solidFill>
                  <a:srgbClr val="FFFFFF"/>
                </a:solidFill>
                <a:latin typeface="Times New Roman"/>
                <a:cs typeface="Times New Roman"/>
              </a:rPr>
              <a:t>and </a:t>
            </a:r>
            <a:r>
              <a:rPr sz="1800" spc="90" dirty="0">
                <a:solidFill>
                  <a:srgbClr val="FFFFFF"/>
                </a:solidFill>
                <a:latin typeface="Times New Roman"/>
                <a:cs typeface="Times New Roman"/>
              </a:rPr>
              <a:t>Afghanistan, </a:t>
            </a:r>
            <a:r>
              <a:rPr sz="1800" spc="-10" dirty="0">
                <a:solidFill>
                  <a:srgbClr val="FFFFFF"/>
                </a:solidFill>
                <a:latin typeface="Times New Roman"/>
                <a:cs typeface="Times New Roman"/>
              </a:rPr>
              <a:t>the </a:t>
            </a:r>
            <a:r>
              <a:rPr sz="1800" spc="70" dirty="0">
                <a:solidFill>
                  <a:srgbClr val="FFFFFF"/>
                </a:solidFill>
                <a:latin typeface="Times New Roman"/>
                <a:cs typeface="Times New Roman"/>
              </a:rPr>
              <a:t>Indus </a:t>
            </a:r>
            <a:r>
              <a:rPr sz="1800" spc="45" dirty="0">
                <a:solidFill>
                  <a:srgbClr val="FFFFFF"/>
                </a:solidFill>
                <a:latin typeface="Times New Roman"/>
                <a:cs typeface="Times New Roman"/>
              </a:rPr>
              <a:t>forms </a:t>
            </a:r>
            <a:r>
              <a:rPr sz="1800" spc="-10" dirty="0">
                <a:solidFill>
                  <a:srgbClr val="FFFFFF"/>
                </a:solidFill>
                <a:latin typeface="Times New Roman"/>
                <a:cs typeface="Times New Roman"/>
              </a:rPr>
              <a:t>the </a:t>
            </a:r>
            <a:r>
              <a:rPr sz="1800" spc="35" dirty="0">
                <a:solidFill>
                  <a:srgbClr val="FFFFFF"/>
                </a:solidFill>
                <a:latin typeface="Times New Roman"/>
                <a:cs typeface="Times New Roman"/>
              </a:rPr>
              <a:t>delta </a:t>
            </a:r>
            <a:r>
              <a:rPr sz="1800" spc="-35" dirty="0">
                <a:solidFill>
                  <a:srgbClr val="FFFFFF"/>
                </a:solidFill>
                <a:latin typeface="Times New Roman"/>
                <a:cs typeface="Times New Roman"/>
              </a:rPr>
              <a:t>of </a:t>
            </a:r>
            <a:r>
              <a:rPr sz="1800" spc="100" dirty="0">
                <a:solidFill>
                  <a:srgbClr val="FFFFFF"/>
                </a:solidFill>
                <a:latin typeface="Times New Roman"/>
                <a:cs typeface="Times New Roman"/>
              </a:rPr>
              <a:t>Pakistan  </a:t>
            </a:r>
            <a:r>
              <a:rPr sz="1800" spc="35" dirty="0">
                <a:solidFill>
                  <a:srgbClr val="FFFFFF"/>
                </a:solidFill>
                <a:latin typeface="Times New Roman"/>
                <a:cs typeface="Times New Roman"/>
              </a:rPr>
              <a:t>mentioned</a:t>
            </a:r>
            <a:r>
              <a:rPr sz="1800" dirty="0">
                <a:solidFill>
                  <a:srgbClr val="FFFFFF"/>
                </a:solidFill>
                <a:latin typeface="Times New Roman"/>
                <a:cs typeface="Times New Roman"/>
              </a:rPr>
              <a:t> </a:t>
            </a:r>
            <a:r>
              <a:rPr sz="1800" spc="130" dirty="0">
                <a:solidFill>
                  <a:srgbClr val="FFFFFF"/>
                </a:solidFill>
                <a:latin typeface="Times New Roman"/>
                <a:cs typeface="Times New Roman"/>
              </a:rPr>
              <a:t>in</a:t>
            </a:r>
            <a:r>
              <a:rPr sz="1800" dirty="0">
                <a:solidFill>
                  <a:srgbClr val="FFFFFF"/>
                </a:solidFill>
                <a:latin typeface="Times New Roman"/>
                <a:cs typeface="Times New Roman"/>
              </a:rPr>
              <a:t> </a:t>
            </a:r>
            <a:r>
              <a:rPr sz="1800" spc="-5" dirty="0">
                <a:solidFill>
                  <a:srgbClr val="FFFFFF"/>
                </a:solidFill>
                <a:latin typeface="Times New Roman"/>
                <a:cs typeface="Times New Roman"/>
              </a:rPr>
              <a:t>the</a:t>
            </a:r>
            <a:r>
              <a:rPr sz="1800" spc="15" dirty="0">
                <a:solidFill>
                  <a:srgbClr val="FFFFFF"/>
                </a:solidFill>
                <a:latin typeface="Times New Roman"/>
                <a:cs typeface="Times New Roman"/>
              </a:rPr>
              <a:t> </a:t>
            </a:r>
            <a:r>
              <a:rPr sz="1800" spc="-55" dirty="0">
                <a:solidFill>
                  <a:srgbClr val="FFFFFF"/>
                </a:solidFill>
                <a:latin typeface="Times New Roman"/>
                <a:cs typeface="Times New Roman"/>
              </a:rPr>
              <a:t>Vedic</a:t>
            </a:r>
            <a:r>
              <a:rPr sz="1800" spc="10" dirty="0">
                <a:solidFill>
                  <a:srgbClr val="FFFFFF"/>
                </a:solidFill>
                <a:latin typeface="Times New Roman"/>
                <a:cs typeface="Times New Roman"/>
              </a:rPr>
              <a:t> </a:t>
            </a:r>
            <a:r>
              <a:rPr sz="1800" spc="105" dirty="0">
                <a:solidFill>
                  <a:srgbClr val="FFFFFF"/>
                </a:solidFill>
                <a:latin typeface="Times New Roman"/>
                <a:cs typeface="Times New Roman"/>
              </a:rPr>
              <a:t>Rig</a:t>
            </a:r>
            <a:r>
              <a:rPr sz="1800" spc="10" dirty="0">
                <a:solidFill>
                  <a:srgbClr val="FFFFFF"/>
                </a:solidFill>
                <a:latin typeface="Times New Roman"/>
                <a:cs typeface="Times New Roman"/>
              </a:rPr>
              <a:t> </a:t>
            </a:r>
            <a:r>
              <a:rPr sz="1800" spc="-40" dirty="0">
                <a:solidFill>
                  <a:srgbClr val="FFFFFF"/>
                </a:solidFill>
                <a:latin typeface="Times New Roman"/>
                <a:cs typeface="Times New Roman"/>
              </a:rPr>
              <a:t>Veda</a:t>
            </a:r>
            <a:r>
              <a:rPr sz="1800" spc="5" dirty="0">
                <a:solidFill>
                  <a:srgbClr val="FFFFFF"/>
                </a:solidFill>
                <a:latin typeface="Times New Roman"/>
                <a:cs typeface="Times New Roman"/>
              </a:rPr>
              <a:t> </a:t>
            </a:r>
            <a:r>
              <a:rPr sz="1800" spc="80" dirty="0">
                <a:solidFill>
                  <a:srgbClr val="FFFFFF"/>
                </a:solidFill>
                <a:latin typeface="Times New Roman"/>
                <a:cs typeface="Times New Roman"/>
              </a:rPr>
              <a:t>as</a:t>
            </a:r>
            <a:r>
              <a:rPr sz="1800" spc="35" dirty="0">
                <a:solidFill>
                  <a:srgbClr val="FFFFFF"/>
                </a:solidFill>
                <a:latin typeface="Times New Roman"/>
                <a:cs typeface="Times New Roman"/>
              </a:rPr>
              <a:t> </a:t>
            </a:r>
            <a:r>
              <a:rPr sz="1850" i="1" spc="55" dirty="0">
                <a:solidFill>
                  <a:srgbClr val="FFFFFF"/>
                </a:solidFill>
                <a:latin typeface="Times New Roman"/>
                <a:cs typeface="Times New Roman"/>
              </a:rPr>
              <a:t>Sapta</a:t>
            </a:r>
            <a:r>
              <a:rPr sz="1850" i="1" spc="-10" dirty="0">
                <a:solidFill>
                  <a:srgbClr val="FFFFFF"/>
                </a:solidFill>
                <a:latin typeface="Times New Roman"/>
                <a:cs typeface="Times New Roman"/>
              </a:rPr>
              <a:t> </a:t>
            </a:r>
            <a:r>
              <a:rPr sz="1850" i="1" spc="120" dirty="0">
                <a:solidFill>
                  <a:srgbClr val="FFFFFF"/>
                </a:solidFill>
                <a:latin typeface="Times New Roman"/>
                <a:cs typeface="Times New Roman"/>
              </a:rPr>
              <a:t>Sindhu</a:t>
            </a:r>
            <a:r>
              <a:rPr sz="1850" i="1" spc="5" dirty="0">
                <a:solidFill>
                  <a:srgbClr val="FFFFFF"/>
                </a:solidFill>
                <a:latin typeface="Times New Roman"/>
                <a:cs typeface="Times New Roman"/>
              </a:rPr>
              <a:t> </a:t>
            </a:r>
            <a:r>
              <a:rPr sz="1800" spc="125" dirty="0">
                <a:solidFill>
                  <a:srgbClr val="FFFFFF"/>
                </a:solidFill>
                <a:latin typeface="Times New Roman"/>
                <a:cs typeface="Times New Roman"/>
              </a:rPr>
              <a:t>and</a:t>
            </a:r>
            <a:r>
              <a:rPr sz="1800" spc="5" dirty="0">
                <a:solidFill>
                  <a:srgbClr val="FFFFFF"/>
                </a:solidFill>
                <a:latin typeface="Times New Roman"/>
                <a:cs typeface="Times New Roman"/>
              </a:rPr>
              <a:t> </a:t>
            </a:r>
            <a:r>
              <a:rPr sz="1800" spc="-5" dirty="0">
                <a:solidFill>
                  <a:srgbClr val="FFFFFF"/>
                </a:solidFill>
                <a:latin typeface="Times New Roman"/>
                <a:cs typeface="Times New Roman"/>
              </a:rPr>
              <a:t>the</a:t>
            </a:r>
            <a:r>
              <a:rPr sz="1800" dirty="0">
                <a:solidFill>
                  <a:srgbClr val="FFFFFF"/>
                </a:solidFill>
                <a:latin typeface="Times New Roman"/>
                <a:cs typeface="Times New Roman"/>
              </a:rPr>
              <a:t> </a:t>
            </a:r>
            <a:r>
              <a:rPr sz="1800" spc="35" dirty="0">
                <a:solidFill>
                  <a:srgbClr val="FFFFFF"/>
                </a:solidFill>
                <a:latin typeface="Times New Roman"/>
                <a:cs typeface="Times New Roman"/>
              </a:rPr>
              <a:t>Iranic</a:t>
            </a:r>
            <a:r>
              <a:rPr sz="1800" spc="10" dirty="0">
                <a:solidFill>
                  <a:srgbClr val="FFFFFF"/>
                </a:solidFill>
                <a:latin typeface="Times New Roman"/>
                <a:cs typeface="Times New Roman"/>
              </a:rPr>
              <a:t> </a:t>
            </a:r>
            <a:r>
              <a:rPr sz="1800" spc="155" dirty="0">
                <a:solidFill>
                  <a:srgbClr val="FFFFFF"/>
                </a:solidFill>
                <a:latin typeface="Times New Roman"/>
                <a:cs typeface="Times New Roman"/>
              </a:rPr>
              <a:t>Zend  </a:t>
            </a:r>
            <a:r>
              <a:rPr sz="1800" spc="5" dirty="0">
                <a:solidFill>
                  <a:srgbClr val="FFFFFF"/>
                </a:solidFill>
                <a:latin typeface="Times New Roman"/>
                <a:cs typeface="Times New Roman"/>
              </a:rPr>
              <a:t>Avesta </a:t>
            </a:r>
            <a:r>
              <a:rPr sz="1800" spc="80" dirty="0">
                <a:solidFill>
                  <a:srgbClr val="FFFFFF"/>
                </a:solidFill>
                <a:latin typeface="Times New Roman"/>
                <a:cs typeface="Times New Roman"/>
              </a:rPr>
              <a:t>as </a:t>
            </a:r>
            <a:r>
              <a:rPr sz="1850" i="1" spc="-25" dirty="0">
                <a:solidFill>
                  <a:srgbClr val="FFFFFF"/>
                </a:solidFill>
                <a:latin typeface="Times New Roman"/>
                <a:cs typeface="Times New Roman"/>
              </a:rPr>
              <a:t>Hapta </a:t>
            </a:r>
            <a:r>
              <a:rPr sz="1850" i="1" spc="55" dirty="0">
                <a:solidFill>
                  <a:srgbClr val="FFFFFF"/>
                </a:solidFill>
                <a:latin typeface="Times New Roman"/>
                <a:cs typeface="Times New Roman"/>
              </a:rPr>
              <a:t>Hindu</a:t>
            </a:r>
            <a:r>
              <a:rPr sz="1800" spc="55" dirty="0">
                <a:solidFill>
                  <a:srgbClr val="FFFFFF"/>
                </a:solidFill>
                <a:latin typeface="Times New Roman"/>
                <a:cs typeface="Times New Roman"/>
              </a:rPr>
              <a:t>, </a:t>
            </a:r>
            <a:r>
              <a:rPr sz="1800" spc="5" dirty="0">
                <a:solidFill>
                  <a:srgbClr val="FFFFFF"/>
                </a:solidFill>
                <a:latin typeface="Times New Roman"/>
                <a:cs typeface="Times New Roman"/>
              </a:rPr>
              <a:t>(both </a:t>
            </a:r>
            <a:r>
              <a:rPr sz="1800" spc="30" dirty="0">
                <a:solidFill>
                  <a:srgbClr val="FFFFFF"/>
                </a:solidFill>
                <a:latin typeface="Times New Roman"/>
                <a:cs typeface="Times New Roman"/>
              </a:rPr>
              <a:t>sets </a:t>
            </a:r>
            <a:r>
              <a:rPr sz="1800" spc="-35" dirty="0">
                <a:solidFill>
                  <a:srgbClr val="FFFFFF"/>
                </a:solidFill>
                <a:latin typeface="Times New Roman"/>
                <a:cs typeface="Times New Roman"/>
              </a:rPr>
              <a:t>of </a:t>
            </a:r>
            <a:r>
              <a:rPr sz="1800" spc="50" dirty="0">
                <a:solidFill>
                  <a:srgbClr val="FFFFFF"/>
                </a:solidFill>
                <a:latin typeface="Times New Roman"/>
                <a:cs typeface="Times New Roman"/>
              </a:rPr>
              <a:t>terms </a:t>
            </a:r>
            <a:r>
              <a:rPr sz="1800" spc="95" dirty="0">
                <a:solidFill>
                  <a:srgbClr val="FFFFFF"/>
                </a:solidFill>
                <a:latin typeface="Times New Roman"/>
                <a:cs typeface="Times New Roman"/>
              </a:rPr>
              <a:t>meaning </a:t>
            </a:r>
            <a:r>
              <a:rPr sz="1850" i="1" spc="45" dirty="0">
                <a:solidFill>
                  <a:srgbClr val="FFFFFF"/>
                </a:solidFill>
                <a:latin typeface="Times New Roman"/>
                <a:cs typeface="Times New Roman"/>
              </a:rPr>
              <a:t>Seven</a:t>
            </a:r>
            <a:r>
              <a:rPr sz="1850" i="1" spc="-235" dirty="0">
                <a:solidFill>
                  <a:srgbClr val="FFFFFF"/>
                </a:solidFill>
                <a:latin typeface="Times New Roman"/>
                <a:cs typeface="Times New Roman"/>
              </a:rPr>
              <a:t> </a:t>
            </a:r>
            <a:r>
              <a:rPr sz="1850" i="1" spc="25" dirty="0">
                <a:solidFill>
                  <a:srgbClr val="FFFFFF"/>
                </a:solidFill>
                <a:latin typeface="Times New Roman"/>
                <a:cs typeface="Times New Roman"/>
              </a:rPr>
              <a:t>Rivers</a:t>
            </a:r>
            <a:r>
              <a:rPr sz="1800" spc="25" dirty="0">
                <a:solidFill>
                  <a:srgbClr val="FFFFFF"/>
                </a:solidFill>
                <a:latin typeface="Times New Roman"/>
                <a:cs typeface="Times New Roman"/>
              </a:rPr>
              <a:t>).</a:t>
            </a:r>
            <a:endParaRPr sz="1800">
              <a:latin typeface="Times New Roman"/>
              <a:cs typeface="Times New Roman"/>
            </a:endParaRPr>
          </a:p>
        </p:txBody>
      </p:sp>
      <p:sp>
        <p:nvSpPr>
          <p:cNvPr id="5" name="object 5"/>
          <p:cNvSpPr/>
          <p:nvPr/>
        </p:nvSpPr>
        <p:spPr>
          <a:xfrm>
            <a:off x="5816600" y="0"/>
            <a:ext cx="3327400" cy="24955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62000" y="0"/>
            <a:ext cx="4955540" cy="156082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95941704"/>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01082" y="378713"/>
            <a:ext cx="2413031" cy="10246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87802" y="935989"/>
            <a:ext cx="202310" cy="1642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131439" y="729995"/>
            <a:ext cx="228600" cy="343535"/>
          </a:xfrm>
          <a:custGeom>
            <a:avLst/>
            <a:gdLst/>
            <a:ahLst/>
            <a:cxnLst/>
            <a:rect l="l" t="t" r="r" b="b"/>
            <a:pathLst>
              <a:path w="228600" h="343534">
                <a:moveTo>
                  <a:pt x="124333" y="0"/>
                </a:moveTo>
                <a:lnTo>
                  <a:pt x="80200" y="10366"/>
                </a:lnTo>
                <a:lnTo>
                  <a:pt x="41862" y="37570"/>
                </a:lnTo>
                <a:lnTo>
                  <a:pt x="8834" y="73679"/>
                </a:lnTo>
                <a:lnTo>
                  <a:pt x="0" y="85089"/>
                </a:lnTo>
                <a:lnTo>
                  <a:pt x="0" y="260095"/>
                </a:lnTo>
                <a:lnTo>
                  <a:pt x="30749" y="295528"/>
                </a:lnTo>
                <a:lnTo>
                  <a:pt x="60071" y="321817"/>
                </a:lnTo>
                <a:lnTo>
                  <a:pt x="104272" y="342177"/>
                </a:lnTo>
                <a:lnTo>
                  <a:pt x="119634" y="343534"/>
                </a:lnTo>
                <a:lnTo>
                  <a:pt x="133679" y="342604"/>
                </a:lnTo>
                <a:lnTo>
                  <a:pt x="169290" y="328549"/>
                </a:lnTo>
                <a:lnTo>
                  <a:pt x="195919" y="301063"/>
                </a:lnTo>
                <a:lnTo>
                  <a:pt x="214375" y="263953"/>
                </a:lnTo>
                <a:lnTo>
                  <a:pt x="225063" y="219983"/>
                </a:lnTo>
                <a:lnTo>
                  <a:pt x="228600" y="174370"/>
                </a:lnTo>
                <a:lnTo>
                  <a:pt x="228288" y="157583"/>
                </a:lnTo>
                <a:lnTo>
                  <a:pt x="223520" y="109219"/>
                </a:lnTo>
                <a:lnTo>
                  <a:pt x="211893" y="66214"/>
                </a:lnTo>
                <a:lnTo>
                  <a:pt x="192135" y="31623"/>
                </a:lnTo>
                <a:lnTo>
                  <a:pt x="151701" y="3635"/>
                </a:lnTo>
                <a:lnTo>
                  <a:pt x="124333" y="0"/>
                </a:lnTo>
                <a:close/>
              </a:path>
            </a:pathLst>
          </a:custGeom>
          <a:ln w="10667">
            <a:solidFill>
              <a:srgbClr val="4579B8"/>
            </a:solidFill>
          </a:ln>
        </p:spPr>
        <p:txBody>
          <a:bodyPr wrap="square" lIns="0" tIns="0" rIns="0" bIns="0" rtlCol="0"/>
          <a:lstStyle/>
          <a:p>
            <a:endParaRPr/>
          </a:p>
        </p:txBody>
      </p:sp>
      <p:sp>
        <p:nvSpPr>
          <p:cNvPr id="5" name="object 5"/>
          <p:cNvSpPr/>
          <p:nvPr/>
        </p:nvSpPr>
        <p:spPr>
          <a:xfrm>
            <a:off x="4052823" y="612140"/>
            <a:ext cx="150495" cy="579120"/>
          </a:xfrm>
          <a:custGeom>
            <a:avLst/>
            <a:gdLst/>
            <a:ahLst/>
            <a:cxnLst/>
            <a:rect l="l" t="t" r="r" b="b"/>
            <a:pathLst>
              <a:path w="150495" h="579119">
                <a:moveTo>
                  <a:pt x="74929" y="0"/>
                </a:moveTo>
                <a:lnTo>
                  <a:pt x="120776" y="2921"/>
                </a:lnTo>
                <a:lnTo>
                  <a:pt x="149987" y="20955"/>
                </a:lnTo>
                <a:lnTo>
                  <a:pt x="149987" y="25019"/>
                </a:lnTo>
                <a:lnTo>
                  <a:pt x="149987" y="554863"/>
                </a:lnTo>
                <a:lnTo>
                  <a:pt x="149987" y="558800"/>
                </a:lnTo>
                <a:lnTo>
                  <a:pt x="148716" y="562229"/>
                </a:lnTo>
                <a:lnTo>
                  <a:pt x="146430" y="565276"/>
                </a:lnTo>
                <a:lnTo>
                  <a:pt x="144017" y="568198"/>
                </a:lnTo>
                <a:lnTo>
                  <a:pt x="139953" y="570738"/>
                </a:lnTo>
                <a:lnTo>
                  <a:pt x="134238" y="572643"/>
                </a:lnTo>
                <a:lnTo>
                  <a:pt x="128397" y="574675"/>
                </a:lnTo>
                <a:lnTo>
                  <a:pt x="85480" y="578516"/>
                </a:lnTo>
                <a:lnTo>
                  <a:pt x="74929" y="578612"/>
                </a:lnTo>
                <a:lnTo>
                  <a:pt x="64432" y="578516"/>
                </a:lnTo>
                <a:lnTo>
                  <a:pt x="21462" y="574675"/>
                </a:lnTo>
                <a:lnTo>
                  <a:pt x="15748" y="572643"/>
                </a:lnTo>
                <a:lnTo>
                  <a:pt x="9905" y="570738"/>
                </a:lnTo>
                <a:lnTo>
                  <a:pt x="5841" y="568198"/>
                </a:lnTo>
                <a:lnTo>
                  <a:pt x="3555" y="565276"/>
                </a:lnTo>
                <a:lnTo>
                  <a:pt x="1142" y="562229"/>
                </a:lnTo>
                <a:lnTo>
                  <a:pt x="0" y="558800"/>
                </a:lnTo>
                <a:lnTo>
                  <a:pt x="0" y="554863"/>
                </a:lnTo>
                <a:lnTo>
                  <a:pt x="0" y="25019"/>
                </a:lnTo>
                <a:lnTo>
                  <a:pt x="0" y="20955"/>
                </a:lnTo>
                <a:lnTo>
                  <a:pt x="1142" y="17525"/>
                </a:lnTo>
                <a:lnTo>
                  <a:pt x="3555" y="14605"/>
                </a:lnTo>
                <a:lnTo>
                  <a:pt x="5841" y="11557"/>
                </a:lnTo>
                <a:lnTo>
                  <a:pt x="9905" y="9017"/>
                </a:lnTo>
                <a:lnTo>
                  <a:pt x="15748" y="6858"/>
                </a:lnTo>
                <a:lnTo>
                  <a:pt x="21462" y="4699"/>
                </a:lnTo>
                <a:lnTo>
                  <a:pt x="64432" y="117"/>
                </a:lnTo>
                <a:lnTo>
                  <a:pt x="74929" y="0"/>
                </a:lnTo>
                <a:close/>
              </a:path>
            </a:pathLst>
          </a:custGeom>
          <a:ln w="10668">
            <a:solidFill>
              <a:srgbClr val="4579B8"/>
            </a:solidFill>
          </a:ln>
        </p:spPr>
        <p:txBody>
          <a:bodyPr wrap="square" lIns="0" tIns="0" rIns="0" bIns="0" rtlCol="0"/>
          <a:lstStyle/>
          <a:p>
            <a:endParaRPr/>
          </a:p>
        </p:txBody>
      </p:sp>
      <p:sp>
        <p:nvSpPr>
          <p:cNvPr id="6" name="object 6"/>
          <p:cNvSpPr/>
          <p:nvPr/>
        </p:nvSpPr>
        <p:spPr>
          <a:xfrm>
            <a:off x="2981451" y="601980"/>
            <a:ext cx="534670" cy="801370"/>
          </a:xfrm>
          <a:custGeom>
            <a:avLst/>
            <a:gdLst/>
            <a:ahLst/>
            <a:cxnLst/>
            <a:rect l="l" t="t" r="r" b="b"/>
            <a:pathLst>
              <a:path w="534670" h="801369">
                <a:moveTo>
                  <a:pt x="318388" y="0"/>
                </a:moveTo>
                <a:lnTo>
                  <a:pt x="372490" y="5730"/>
                </a:lnTo>
                <a:lnTo>
                  <a:pt x="417830" y="22987"/>
                </a:lnTo>
                <a:lnTo>
                  <a:pt x="455167" y="50117"/>
                </a:lnTo>
                <a:lnTo>
                  <a:pt x="484886" y="85725"/>
                </a:lnTo>
                <a:lnTo>
                  <a:pt x="507222" y="128905"/>
                </a:lnTo>
                <a:lnTo>
                  <a:pt x="522605" y="178562"/>
                </a:lnTo>
                <a:lnTo>
                  <a:pt x="531574" y="233378"/>
                </a:lnTo>
                <a:lnTo>
                  <a:pt x="534543" y="291719"/>
                </a:lnTo>
                <a:lnTo>
                  <a:pt x="533590" y="326272"/>
                </a:lnTo>
                <a:lnTo>
                  <a:pt x="525970" y="390142"/>
                </a:lnTo>
                <a:lnTo>
                  <a:pt x="510877" y="446815"/>
                </a:lnTo>
                <a:lnTo>
                  <a:pt x="488692" y="495151"/>
                </a:lnTo>
                <a:lnTo>
                  <a:pt x="459503" y="534963"/>
                </a:lnTo>
                <a:lnTo>
                  <a:pt x="423169" y="565634"/>
                </a:lnTo>
                <a:lnTo>
                  <a:pt x="379833" y="586876"/>
                </a:lnTo>
                <a:lnTo>
                  <a:pt x="330112" y="597596"/>
                </a:lnTo>
                <a:lnTo>
                  <a:pt x="302895" y="598932"/>
                </a:lnTo>
                <a:lnTo>
                  <a:pt x="291586" y="598648"/>
                </a:lnTo>
                <a:lnTo>
                  <a:pt x="250781" y="591915"/>
                </a:lnTo>
                <a:lnTo>
                  <a:pt x="213838" y="575839"/>
                </a:lnTo>
                <a:lnTo>
                  <a:pt x="177865" y="550638"/>
                </a:lnTo>
                <a:lnTo>
                  <a:pt x="149987" y="525653"/>
                </a:lnTo>
                <a:lnTo>
                  <a:pt x="149987" y="775716"/>
                </a:lnTo>
                <a:lnTo>
                  <a:pt x="149987" y="779653"/>
                </a:lnTo>
                <a:lnTo>
                  <a:pt x="148717" y="783209"/>
                </a:lnTo>
                <a:lnTo>
                  <a:pt x="111252" y="799465"/>
                </a:lnTo>
                <a:lnTo>
                  <a:pt x="74930" y="801370"/>
                </a:lnTo>
                <a:lnTo>
                  <a:pt x="64432" y="801250"/>
                </a:lnTo>
                <a:lnTo>
                  <a:pt x="21462" y="796671"/>
                </a:lnTo>
                <a:lnTo>
                  <a:pt x="3556" y="786384"/>
                </a:lnTo>
                <a:lnTo>
                  <a:pt x="1143" y="783209"/>
                </a:lnTo>
                <a:lnTo>
                  <a:pt x="0" y="779653"/>
                </a:lnTo>
                <a:lnTo>
                  <a:pt x="0" y="775716"/>
                </a:lnTo>
                <a:lnTo>
                  <a:pt x="0" y="33909"/>
                </a:lnTo>
                <a:lnTo>
                  <a:pt x="0" y="29972"/>
                </a:lnTo>
                <a:lnTo>
                  <a:pt x="889" y="26543"/>
                </a:lnTo>
                <a:lnTo>
                  <a:pt x="2921" y="23495"/>
                </a:lnTo>
                <a:lnTo>
                  <a:pt x="4953" y="20574"/>
                </a:lnTo>
                <a:lnTo>
                  <a:pt x="8381" y="18034"/>
                </a:lnTo>
                <a:lnTo>
                  <a:pt x="13335" y="16129"/>
                </a:lnTo>
                <a:lnTo>
                  <a:pt x="18287" y="14097"/>
                </a:lnTo>
                <a:lnTo>
                  <a:pt x="63627" y="10160"/>
                </a:lnTo>
                <a:lnTo>
                  <a:pt x="72223" y="10255"/>
                </a:lnTo>
                <a:lnTo>
                  <a:pt x="113411" y="16129"/>
                </a:lnTo>
                <a:lnTo>
                  <a:pt x="118364" y="18034"/>
                </a:lnTo>
                <a:lnTo>
                  <a:pt x="121793" y="20574"/>
                </a:lnTo>
                <a:lnTo>
                  <a:pt x="123825" y="23495"/>
                </a:lnTo>
                <a:lnTo>
                  <a:pt x="125730" y="26543"/>
                </a:lnTo>
                <a:lnTo>
                  <a:pt x="126746" y="29972"/>
                </a:lnTo>
                <a:lnTo>
                  <a:pt x="126746" y="33909"/>
                </a:lnTo>
                <a:lnTo>
                  <a:pt x="126746" y="96520"/>
                </a:lnTo>
                <a:lnTo>
                  <a:pt x="161071" y="63908"/>
                </a:lnTo>
                <a:lnTo>
                  <a:pt x="194833" y="37830"/>
                </a:lnTo>
                <a:lnTo>
                  <a:pt x="229520" y="18416"/>
                </a:lnTo>
                <a:lnTo>
                  <a:pt x="265811" y="5969"/>
                </a:lnTo>
                <a:lnTo>
                  <a:pt x="304601" y="379"/>
                </a:lnTo>
                <a:lnTo>
                  <a:pt x="318388" y="0"/>
                </a:lnTo>
                <a:close/>
              </a:path>
            </a:pathLst>
          </a:custGeom>
          <a:ln w="10668">
            <a:solidFill>
              <a:srgbClr val="4579B8"/>
            </a:solidFill>
          </a:ln>
        </p:spPr>
        <p:txBody>
          <a:bodyPr wrap="square" lIns="0" tIns="0" rIns="0" bIns="0" rtlCol="0"/>
          <a:lstStyle/>
          <a:p>
            <a:endParaRPr/>
          </a:p>
        </p:txBody>
      </p:sp>
      <p:sp>
        <p:nvSpPr>
          <p:cNvPr id="7" name="object 7"/>
          <p:cNvSpPr/>
          <p:nvPr/>
        </p:nvSpPr>
        <p:spPr>
          <a:xfrm>
            <a:off x="2346705" y="601980"/>
            <a:ext cx="485140" cy="599440"/>
          </a:xfrm>
          <a:custGeom>
            <a:avLst/>
            <a:gdLst/>
            <a:ahLst/>
            <a:cxnLst/>
            <a:rect l="l" t="t" r="r" b="b"/>
            <a:pathLst>
              <a:path w="485139" h="599440">
                <a:moveTo>
                  <a:pt x="250570" y="0"/>
                </a:moveTo>
                <a:lnTo>
                  <a:pt x="308562" y="3048"/>
                </a:lnTo>
                <a:lnTo>
                  <a:pt x="357505" y="12192"/>
                </a:lnTo>
                <a:lnTo>
                  <a:pt x="397859" y="27701"/>
                </a:lnTo>
                <a:lnTo>
                  <a:pt x="430402" y="49784"/>
                </a:lnTo>
                <a:lnTo>
                  <a:pt x="464532" y="95861"/>
                </a:lnTo>
                <a:lnTo>
                  <a:pt x="477799" y="135790"/>
                </a:lnTo>
                <a:lnTo>
                  <a:pt x="484328" y="183122"/>
                </a:lnTo>
                <a:lnTo>
                  <a:pt x="485139" y="209550"/>
                </a:lnTo>
                <a:lnTo>
                  <a:pt x="485139" y="566801"/>
                </a:lnTo>
                <a:lnTo>
                  <a:pt x="485139" y="572262"/>
                </a:lnTo>
                <a:lnTo>
                  <a:pt x="483107" y="576707"/>
                </a:lnTo>
                <a:lnTo>
                  <a:pt x="479170" y="579882"/>
                </a:lnTo>
                <a:lnTo>
                  <a:pt x="475233" y="583057"/>
                </a:lnTo>
                <a:lnTo>
                  <a:pt x="434373" y="588650"/>
                </a:lnTo>
                <a:lnTo>
                  <a:pt x="422656" y="588772"/>
                </a:lnTo>
                <a:lnTo>
                  <a:pt x="410152" y="588650"/>
                </a:lnTo>
                <a:lnTo>
                  <a:pt x="369696" y="583057"/>
                </a:lnTo>
                <a:lnTo>
                  <a:pt x="366394" y="579882"/>
                </a:lnTo>
                <a:lnTo>
                  <a:pt x="362966" y="576707"/>
                </a:lnTo>
                <a:lnTo>
                  <a:pt x="361314" y="572262"/>
                </a:lnTo>
                <a:lnTo>
                  <a:pt x="361314" y="566801"/>
                </a:lnTo>
                <a:lnTo>
                  <a:pt x="361314" y="524510"/>
                </a:lnTo>
                <a:lnTo>
                  <a:pt x="326263" y="555736"/>
                </a:lnTo>
                <a:lnTo>
                  <a:pt x="286638" y="579247"/>
                </a:lnTo>
                <a:lnTo>
                  <a:pt x="242315" y="593994"/>
                </a:lnTo>
                <a:lnTo>
                  <a:pt x="193420" y="598932"/>
                </a:lnTo>
                <a:lnTo>
                  <a:pt x="172704" y="598241"/>
                </a:lnTo>
                <a:lnTo>
                  <a:pt x="133842" y="592716"/>
                </a:lnTo>
                <a:lnTo>
                  <a:pt x="82756" y="574167"/>
                </a:lnTo>
                <a:lnTo>
                  <a:pt x="42245" y="543613"/>
                </a:lnTo>
                <a:lnTo>
                  <a:pt x="14224" y="501269"/>
                </a:lnTo>
                <a:lnTo>
                  <a:pt x="883" y="446976"/>
                </a:lnTo>
                <a:lnTo>
                  <a:pt x="0" y="426212"/>
                </a:lnTo>
                <a:lnTo>
                  <a:pt x="1123" y="403806"/>
                </a:lnTo>
                <a:lnTo>
                  <a:pt x="10179" y="363472"/>
                </a:lnTo>
                <a:lnTo>
                  <a:pt x="28328" y="329235"/>
                </a:lnTo>
                <a:lnTo>
                  <a:pt x="55379" y="300954"/>
                </a:lnTo>
                <a:lnTo>
                  <a:pt x="91362" y="278624"/>
                </a:lnTo>
                <a:lnTo>
                  <a:pt x="136181" y="262102"/>
                </a:lnTo>
                <a:lnTo>
                  <a:pt x="189781" y="251344"/>
                </a:lnTo>
                <a:lnTo>
                  <a:pt x="251971" y="245923"/>
                </a:lnTo>
                <a:lnTo>
                  <a:pt x="286257" y="245237"/>
                </a:lnTo>
                <a:lnTo>
                  <a:pt x="338074" y="245237"/>
                </a:lnTo>
                <a:lnTo>
                  <a:pt x="338074" y="213106"/>
                </a:lnTo>
                <a:lnTo>
                  <a:pt x="332994" y="169418"/>
                </a:lnTo>
                <a:lnTo>
                  <a:pt x="310068" y="132314"/>
                </a:lnTo>
                <a:lnTo>
                  <a:pt x="275155" y="117040"/>
                </a:lnTo>
                <a:lnTo>
                  <a:pt x="237489" y="113665"/>
                </a:lnTo>
                <a:lnTo>
                  <a:pt x="219227" y="114188"/>
                </a:lnTo>
                <a:lnTo>
                  <a:pt x="170561" y="122047"/>
                </a:lnTo>
                <a:lnTo>
                  <a:pt x="130180" y="135530"/>
                </a:lnTo>
                <a:lnTo>
                  <a:pt x="88719" y="154713"/>
                </a:lnTo>
                <a:lnTo>
                  <a:pt x="80644" y="159004"/>
                </a:lnTo>
                <a:lnTo>
                  <a:pt x="73382" y="162597"/>
                </a:lnTo>
                <a:lnTo>
                  <a:pt x="66833" y="165179"/>
                </a:lnTo>
                <a:lnTo>
                  <a:pt x="60999" y="166737"/>
                </a:lnTo>
                <a:lnTo>
                  <a:pt x="55880" y="167259"/>
                </a:lnTo>
                <a:lnTo>
                  <a:pt x="51562" y="167259"/>
                </a:lnTo>
                <a:lnTo>
                  <a:pt x="30861" y="132207"/>
                </a:lnTo>
                <a:lnTo>
                  <a:pt x="29082" y="116332"/>
                </a:lnTo>
                <a:lnTo>
                  <a:pt x="29082" y="107187"/>
                </a:lnTo>
                <a:lnTo>
                  <a:pt x="37845" y="64389"/>
                </a:lnTo>
                <a:lnTo>
                  <a:pt x="72643" y="39624"/>
                </a:lnTo>
                <a:lnTo>
                  <a:pt x="107862" y="24818"/>
                </a:lnTo>
                <a:lnTo>
                  <a:pt x="150653" y="12160"/>
                </a:lnTo>
                <a:lnTo>
                  <a:pt x="199064" y="3214"/>
                </a:lnTo>
                <a:lnTo>
                  <a:pt x="233164" y="357"/>
                </a:lnTo>
                <a:lnTo>
                  <a:pt x="250570" y="0"/>
                </a:lnTo>
                <a:close/>
              </a:path>
            </a:pathLst>
          </a:custGeom>
          <a:ln w="10668">
            <a:solidFill>
              <a:srgbClr val="4579B8"/>
            </a:solidFill>
          </a:ln>
        </p:spPr>
        <p:txBody>
          <a:bodyPr wrap="square" lIns="0" tIns="0" rIns="0" bIns="0" rtlCol="0"/>
          <a:lstStyle/>
          <a:p>
            <a:endParaRPr/>
          </a:p>
        </p:txBody>
      </p:sp>
      <p:sp>
        <p:nvSpPr>
          <p:cNvPr id="8" name="object 8"/>
          <p:cNvSpPr/>
          <p:nvPr/>
        </p:nvSpPr>
        <p:spPr>
          <a:xfrm>
            <a:off x="3569334" y="472186"/>
            <a:ext cx="375920" cy="727075"/>
          </a:xfrm>
          <a:custGeom>
            <a:avLst/>
            <a:gdLst/>
            <a:ahLst/>
            <a:cxnLst/>
            <a:rect l="l" t="t" r="r" b="b"/>
            <a:pathLst>
              <a:path w="375920" h="727075">
                <a:moveTo>
                  <a:pt x="161289" y="0"/>
                </a:moveTo>
                <a:lnTo>
                  <a:pt x="207644" y="2539"/>
                </a:lnTo>
                <a:lnTo>
                  <a:pt x="220852" y="6350"/>
                </a:lnTo>
                <a:lnTo>
                  <a:pt x="226440" y="8509"/>
                </a:lnTo>
                <a:lnTo>
                  <a:pt x="230377" y="11175"/>
                </a:lnTo>
                <a:lnTo>
                  <a:pt x="232790" y="14350"/>
                </a:lnTo>
                <a:lnTo>
                  <a:pt x="235076" y="17525"/>
                </a:lnTo>
                <a:lnTo>
                  <a:pt x="236347" y="21081"/>
                </a:lnTo>
                <a:lnTo>
                  <a:pt x="236347" y="25018"/>
                </a:lnTo>
                <a:lnTo>
                  <a:pt x="236347" y="143510"/>
                </a:lnTo>
                <a:lnTo>
                  <a:pt x="351789" y="143510"/>
                </a:lnTo>
                <a:lnTo>
                  <a:pt x="355726" y="143510"/>
                </a:lnTo>
                <a:lnTo>
                  <a:pt x="359282" y="144525"/>
                </a:lnTo>
                <a:lnTo>
                  <a:pt x="374808" y="181320"/>
                </a:lnTo>
                <a:lnTo>
                  <a:pt x="375665" y="204215"/>
                </a:lnTo>
                <a:lnTo>
                  <a:pt x="375286" y="219430"/>
                </a:lnTo>
                <a:lnTo>
                  <a:pt x="365632" y="260350"/>
                </a:lnTo>
                <a:lnTo>
                  <a:pt x="359917" y="264922"/>
                </a:lnTo>
                <a:lnTo>
                  <a:pt x="352425" y="264922"/>
                </a:lnTo>
                <a:lnTo>
                  <a:pt x="236347" y="264922"/>
                </a:lnTo>
                <a:lnTo>
                  <a:pt x="236347" y="514350"/>
                </a:lnTo>
                <a:lnTo>
                  <a:pt x="237202" y="534729"/>
                </a:lnTo>
                <a:lnTo>
                  <a:pt x="249936" y="579627"/>
                </a:lnTo>
                <a:lnTo>
                  <a:pt x="282565" y="599987"/>
                </a:lnTo>
                <a:lnTo>
                  <a:pt x="298830" y="601344"/>
                </a:lnTo>
                <a:lnTo>
                  <a:pt x="306704" y="601344"/>
                </a:lnTo>
                <a:lnTo>
                  <a:pt x="313943" y="600583"/>
                </a:lnTo>
                <a:lnTo>
                  <a:pt x="320293" y="599186"/>
                </a:lnTo>
                <a:lnTo>
                  <a:pt x="326643" y="597788"/>
                </a:lnTo>
                <a:lnTo>
                  <a:pt x="353060" y="588263"/>
                </a:lnTo>
                <a:lnTo>
                  <a:pt x="356107" y="587628"/>
                </a:lnTo>
                <a:lnTo>
                  <a:pt x="358901" y="587628"/>
                </a:lnTo>
                <a:lnTo>
                  <a:pt x="361314" y="587628"/>
                </a:lnTo>
                <a:lnTo>
                  <a:pt x="363600" y="588263"/>
                </a:lnTo>
                <a:lnTo>
                  <a:pt x="375285" y="627221"/>
                </a:lnTo>
                <a:lnTo>
                  <a:pt x="375665" y="642365"/>
                </a:lnTo>
                <a:lnTo>
                  <a:pt x="375453" y="654728"/>
                </a:lnTo>
                <a:lnTo>
                  <a:pt x="367284" y="698500"/>
                </a:lnTo>
                <a:lnTo>
                  <a:pt x="363727" y="702183"/>
                </a:lnTo>
                <a:lnTo>
                  <a:pt x="360172" y="705992"/>
                </a:lnTo>
                <a:lnTo>
                  <a:pt x="323468" y="720089"/>
                </a:lnTo>
                <a:lnTo>
                  <a:pt x="284920" y="725930"/>
                </a:lnTo>
                <a:lnTo>
                  <a:pt x="260095" y="726948"/>
                </a:lnTo>
                <a:lnTo>
                  <a:pt x="238545" y="726235"/>
                </a:lnTo>
                <a:lnTo>
                  <a:pt x="199874" y="720572"/>
                </a:lnTo>
                <a:lnTo>
                  <a:pt x="152828" y="701230"/>
                </a:lnTo>
                <a:lnTo>
                  <a:pt x="118548" y="668240"/>
                </a:lnTo>
                <a:lnTo>
                  <a:pt x="97027" y="621538"/>
                </a:lnTo>
                <a:lnTo>
                  <a:pt x="89423" y="582580"/>
                </a:lnTo>
                <a:lnTo>
                  <a:pt x="86867" y="536955"/>
                </a:lnTo>
                <a:lnTo>
                  <a:pt x="86867" y="264922"/>
                </a:lnTo>
                <a:lnTo>
                  <a:pt x="23240" y="264922"/>
                </a:lnTo>
                <a:lnTo>
                  <a:pt x="15620" y="264922"/>
                </a:lnTo>
                <a:lnTo>
                  <a:pt x="9905" y="260350"/>
                </a:lnTo>
                <a:lnTo>
                  <a:pt x="361" y="219430"/>
                </a:lnTo>
                <a:lnTo>
                  <a:pt x="0" y="204215"/>
                </a:lnTo>
                <a:lnTo>
                  <a:pt x="93" y="195901"/>
                </a:lnTo>
                <a:lnTo>
                  <a:pt x="5968" y="156337"/>
                </a:lnTo>
                <a:lnTo>
                  <a:pt x="7874" y="151764"/>
                </a:lnTo>
                <a:lnTo>
                  <a:pt x="10413" y="148462"/>
                </a:lnTo>
                <a:lnTo>
                  <a:pt x="13335" y="146430"/>
                </a:lnTo>
                <a:lnTo>
                  <a:pt x="16382" y="144525"/>
                </a:lnTo>
                <a:lnTo>
                  <a:pt x="19812" y="143510"/>
                </a:lnTo>
                <a:lnTo>
                  <a:pt x="23749" y="143510"/>
                </a:lnTo>
                <a:lnTo>
                  <a:pt x="86867" y="143510"/>
                </a:lnTo>
                <a:lnTo>
                  <a:pt x="86867" y="25018"/>
                </a:lnTo>
                <a:lnTo>
                  <a:pt x="86867" y="21081"/>
                </a:lnTo>
                <a:lnTo>
                  <a:pt x="88011" y="17525"/>
                </a:lnTo>
                <a:lnTo>
                  <a:pt x="90169" y="14350"/>
                </a:lnTo>
                <a:lnTo>
                  <a:pt x="92328" y="11175"/>
                </a:lnTo>
                <a:lnTo>
                  <a:pt x="96265" y="8509"/>
                </a:lnTo>
                <a:lnTo>
                  <a:pt x="102107" y="6350"/>
                </a:lnTo>
                <a:lnTo>
                  <a:pt x="107823" y="4063"/>
                </a:lnTo>
                <a:lnTo>
                  <a:pt x="151028" y="95"/>
                </a:lnTo>
                <a:lnTo>
                  <a:pt x="161289"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1800986" y="416813"/>
            <a:ext cx="589915" cy="774065"/>
          </a:xfrm>
          <a:custGeom>
            <a:avLst/>
            <a:gdLst/>
            <a:ahLst/>
            <a:cxnLst/>
            <a:rect l="l" t="t" r="r" b="b"/>
            <a:pathLst>
              <a:path w="589914" h="774065">
                <a:moveTo>
                  <a:pt x="23240" y="0"/>
                </a:moveTo>
                <a:lnTo>
                  <a:pt x="566165" y="0"/>
                </a:lnTo>
                <a:lnTo>
                  <a:pt x="569721" y="0"/>
                </a:lnTo>
                <a:lnTo>
                  <a:pt x="573024" y="1143"/>
                </a:lnTo>
                <a:lnTo>
                  <a:pt x="575944" y="3301"/>
                </a:lnTo>
                <a:lnTo>
                  <a:pt x="578993" y="5461"/>
                </a:lnTo>
                <a:lnTo>
                  <a:pt x="581406" y="9016"/>
                </a:lnTo>
                <a:lnTo>
                  <a:pt x="583438" y="14097"/>
                </a:lnTo>
                <a:lnTo>
                  <a:pt x="585469" y="19050"/>
                </a:lnTo>
                <a:lnTo>
                  <a:pt x="586867" y="25653"/>
                </a:lnTo>
                <a:lnTo>
                  <a:pt x="589407" y="64388"/>
                </a:lnTo>
                <a:lnTo>
                  <a:pt x="589311" y="72671"/>
                </a:lnTo>
                <a:lnTo>
                  <a:pt x="583438" y="113411"/>
                </a:lnTo>
                <a:lnTo>
                  <a:pt x="581406" y="118363"/>
                </a:lnTo>
                <a:lnTo>
                  <a:pt x="578993" y="122047"/>
                </a:lnTo>
                <a:lnTo>
                  <a:pt x="575944" y="124460"/>
                </a:lnTo>
                <a:lnTo>
                  <a:pt x="573024" y="126873"/>
                </a:lnTo>
                <a:lnTo>
                  <a:pt x="569721" y="128015"/>
                </a:lnTo>
                <a:lnTo>
                  <a:pt x="566165" y="128015"/>
                </a:lnTo>
                <a:lnTo>
                  <a:pt x="373252" y="128015"/>
                </a:lnTo>
                <a:lnTo>
                  <a:pt x="373252" y="748919"/>
                </a:lnTo>
                <a:lnTo>
                  <a:pt x="373252" y="752856"/>
                </a:lnTo>
                <a:lnTo>
                  <a:pt x="371982" y="756538"/>
                </a:lnTo>
                <a:lnTo>
                  <a:pt x="332486" y="772160"/>
                </a:lnTo>
                <a:lnTo>
                  <a:pt x="294639" y="773938"/>
                </a:lnTo>
                <a:lnTo>
                  <a:pt x="283852" y="773820"/>
                </a:lnTo>
                <a:lnTo>
                  <a:pt x="238760" y="769365"/>
                </a:lnTo>
                <a:lnTo>
                  <a:pt x="216154" y="752856"/>
                </a:lnTo>
                <a:lnTo>
                  <a:pt x="216154" y="748919"/>
                </a:lnTo>
                <a:lnTo>
                  <a:pt x="216154" y="128015"/>
                </a:lnTo>
                <a:lnTo>
                  <a:pt x="23240" y="128015"/>
                </a:lnTo>
                <a:lnTo>
                  <a:pt x="19304" y="128015"/>
                </a:lnTo>
                <a:lnTo>
                  <a:pt x="15875" y="126873"/>
                </a:lnTo>
                <a:lnTo>
                  <a:pt x="13081" y="124460"/>
                </a:lnTo>
                <a:lnTo>
                  <a:pt x="10287" y="122047"/>
                </a:lnTo>
                <a:lnTo>
                  <a:pt x="8000" y="118363"/>
                </a:lnTo>
                <a:lnTo>
                  <a:pt x="5968" y="113411"/>
                </a:lnTo>
                <a:lnTo>
                  <a:pt x="3937" y="108458"/>
                </a:lnTo>
                <a:lnTo>
                  <a:pt x="2539" y="101981"/>
                </a:lnTo>
                <a:lnTo>
                  <a:pt x="0" y="64388"/>
                </a:lnTo>
                <a:lnTo>
                  <a:pt x="95" y="55770"/>
                </a:lnTo>
                <a:lnTo>
                  <a:pt x="5968" y="14097"/>
                </a:lnTo>
                <a:lnTo>
                  <a:pt x="8000" y="9016"/>
                </a:lnTo>
                <a:lnTo>
                  <a:pt x="10287" y="5461"/>
                </a:lnTo>
                <a:lnTo>
                  <a:pt x="13081" y="3301"/>
                </a:lnTo>
                <a:lnTo>
                  <a:pt x="15875" y="1143"/>
                </a:lnTo>
                <a:lnTo>
                  <a:pt x="19304" y="0"/>
                </a:lnTo>
                <a:lnTo>
                  <a:pt x="23240"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4036059" y="373379"/>
            <a:ext cx="183387" cy="1678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517390" y="378713"/>
            <a:ext cx="2497637" cy="82219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176009" y="702691"/>
            <a:ext cx="234441" cy="14579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5431028" y="612140"/>
            <a:ext cx="551180" cy="579120"/>
          </a:xfrm>
          <a:custGeom>
            <a:avLst/>
            <a:gdLst/>
            <a:ahLst/>
            <a:cxnLst/>
            <a:rect l="l" t="t" r="r" b="b"/>
            <a:pathLst>
              <a:path w="551179" h="579119">
                <a:moveTo>
                  <a:pt x="74422" y="0"/>
                </a:moveTo>
                <a:lnTo>
                  <a:pt x="113664" y="1524"/>
                </a:lnTo>
                <a:lnTo>
                  <a:pt x="151764" y="16763"/>
                </a:lnTo>
                <a:lnTo>
                  <a:pt x="276225" y="415544"/>
                </a:lnTo>
                <a:lnTo>
                  <a:pt x="279781" y="430402"/>
                </a:lnTo>
                <a:lnTo>
                  <a:pt x="283337" y="415544"/>
                </a:lnTo>
                <a:lnTo>
                  <a:pt x="402463" y="25526"/>
                </a:lnTo>
                <a:lnTo>
                  <a:pt x="403606" y="20827"/>
                </a:lnTo>
                <a:lnTo>
                  <a:pt x="405511" y="16763"/>
                </a:lnTo>
                <a:lnTo>
                  <a:pt x="442595" y="1524"/>
                </a:lnTo>
                <a:lnTo>
                  <a:pt x="479171" y="0"/>
                </a:lnTo>
                <a:lnTo>
                  <a:pt x="489717" y="71"/>
                </a:lnTo>
                <a:lnTo>
                  <a:pt x="531876" y="3301"/>
                </a:lnTo>
                <a:lnTo>
                  <a:pt x="536956" y="5334"/>
                </a:lnTo>
                <a:lnTo>
                  <a:pt x="542163" y="7365"/>
                </a:lnTo>
                <a:lnTo>
                  <a:pt x="545719" y="9779"/>
                </a:lnTo>
                <a:lnTo>
                  <a:pt x="547751" y="12826"/>
                </a:lnTo>
                <a:lnTo>
                  <a:pt x="549656" y="15748"/>
                </a:lnTo>
                <a:lnTo>
                  <a:pt x="550672" y="19176"/>
                </a:lnTo>
                <a:lnTo>
                  <a:pt x="550672" y="23240"/>
                </a:lnTo>
                <a:lnTo>
                  <a:pt x="550672" y="25146"/>
                </a:lnTo>
                <a:lnTo>
                  <a:pt x="550545" y="27559"/>
                </a:lnTo>
                <a:lnTo>
                  <a:pt x="550418" y="30352"/>
                </a:lnTo>
                <a:lnTo>
                  <a:pt x="550163" y="33147"/>
                </a:lnTo>
                <a:lnTo>
                  <a:pt x="549783" y="36195"/>
                </a:lnTo>
                <a:lnTo>
                  <a:pt x="549148" y="39624"/>
                </a:lnTo>
                <a:lnTo>
                  <a:pt x="548639" y="42925"/>
                </a:lnTo>
                <a:lnTo>
                  <a:pt x="547751" y="46862"/>
                </a:lnTo>
                <a:lnTo>
                  <a:pt x="546862" y="51181"/>
                </a:lnTo>
                <a:lnTo>
                  <a:pt x="545846" y="55499"/>
                </a:lnTo>
                <a:lnTo>
                  <a:pt x="544576" y="60451"/>
                </a:lnTo>
                <a:lnTo>
                  <a:pt x="542925" y="66039"/>
                </a:lnTo>
                <a:lnTo>
                  <a:pt x="383413" y="546481"/>
                </a:lnTo>
                <a:lnTo>
                  <a:pt x="381381" y="553212"/>
                </a:lnTo>
                <a:lnTo>
                  <a:pt x="344995" y="575627"/>
                </a:lnTo>
                <a:lnTo>
                  <a:pt x="304117" y="578326"/>
                </a:lnTo>
                <a:lnTo>
                  <a:pt x="275082" y="578612"/>
                </a:lnTo>
                <a:lnTo>
                  <a:pt x="260006" y="578516"/>
                </a:lnTo>
                <a:lnTo>
                  <a:pt x="214120" y="576260"/>
                </a:lnTo>
                <a:lnTo>
                  <a:pt x="175895" y="562229"/>
                </a:lnTo>
                <a:lnTo>
                  <a:pt x="167894" y="546481"/>
                </a:lnTo>
                <a:lnTo>
                  <a:pt x="8382" y="66039"/>
                </a:lnTo>
                <a:lnTo>
                  <a:pt x="5969" y="58165"/>
                </a:lnTo>
                <a:lnTo>
                  <a:pt x="4063" y="50926"/>
                </a:lnTo>
                <a:lnTo>
                  <a:pt x="2667" y="44576"/>
                </a:lnTo>
                <a:lnTo>
                  <a:pt x="1270" y="38226"/>
                </a:lnTo>
                <a:lnTo>
                  <a:pt x="508" y="33655"/>
                </a:lnTo>
                <a:lnTo>
                  <a:pt x="254" y="30987"/>
                </a:lnTo>
                <a:lnTo>
                  <a:pt x="126" y="28194"/>
                </a:lnTo>
                <a:lnTo>
                  <a:pt x="0" y="25526"/>
                </a:lnTo>
                <a:lnTo>
                  <a:pt x="0" y="23240"/>
                </a:lnTo>
                <a:lnTo>
                  <a:pt x="0" y="19176"/>
                </a:lnTo>
                <a:lnTo>
                  <a:pt x="1143" y="15748"/>
                </a:lnTo>
                <a:lnTo>
                  <a:pt x="3301" y="12826"/>
                </a:lnTo>
                <a:lnTo>
                  <a:pt x="5461" y="9779"/>
                </a:lnTo>
                <a:lnTo>
                  <a:pt x="9271" y="7365"/>
                </a:lnTo>
                <a:lnTo>
                  <a:pt x="14859" y="5334"/>
                </a:lnTo>
                <a:lnTo>
                  <a:pt x="20447" y="3301"/>
                </a:lnTo>
                <a:lnTo>
                  <a:pt x="28067" y="1905"/>
                </a:lnTo>
                <a:lnTo>
                  <a:pt x="37846" y="1143"/>
                </a:lnTo>
                <a:lnTo>
                  <a:pt x="45561" y="642"/>
                </a:lnTo>
                <a:lnTo>
                  <a:pt x="54229" y="285"/>
                </a:lnTo>
                <a:lnTo>
                  <a:pt x="63849" y="71"/>
                </a:lnTo>
                <a:lnTo>
                  <a:pt x="74422" y="0"/>
                </a:lnTo>
                <a:close/>
              </a:path>
            </a:pathLst>
          </a:custGeom>
          <a:ln w="10668">
            <a:solidFill>
              <a:srgbClr val="4579B8"/>
            </a:solidFill>
          </a:ln>
        </p:spPr>
        <p:txBody>
          <a:bodyPr wrap="square" lIns="0" tIns="0" rIns="0" bIns="0" rtlCol="0"/>
          <a:lstStyle/>
          <a:p>
            <a:endParaRPr/>
          </a:p>
        </p:txBody>
      </p:sp>
      <p:sp>
        <p:nvSpPr>
          <p:cNvPr id="14" name="object 14"/>
          <p:cNvSpPr/>
          <p:nvPr/>
        </p:nvSpPr>
        <p:spPr>
          <a:xfrm>
            <a:off x="5194300" y="612140"/>
            <a:ext cx="150495" cy="579120"/>
          </a:xfrm>
          <a:custGeom>
            <a:avLst/>
            <a:gdLst/>
            <a:ahLst/>
            <a:cxnLst/>
            <a:rect l="l" t="t" r="r" b="b"/>
            <a:pathLst>
              <a:path w="150495" h="579119">
                <a:moveTo>
                  <a:pt x="74929" y="0"/>
                </a:moveTo>
                <a:lnTo>
                  <a:pt x="120776" y="2921"/>
                </a:lnTo>
                <a:lnTo>
                  <a:pt x="149987" y="20955"/>
                </a:lnTo>
                <a:lnTo>
                  <a:pt x="149987" y="25019"/>
                </a:lnTo>
                <a:lnTo>
                  <a:pt x="149987" y="554863"/>
                </a:lnTo>
                <a:lnTo>
                  <a:pt x="149987" y="558800"/>
                </a:lnTo>
                <a:lnTo>
                  <a:pt x="148716" y="562229"/>
                </a:lnTo>
                <a:lnTo>
                  <a:pt x="146430" y="565276"/>
                </a:lnTo>
                <a:lnTo>
                  <a:pt x="144017" y="568198"/>
                </a:lnTo>
                <a:lnTo>
                  <a:pt x="139953" y="570738"/>
                </a:lnTo>
                <a:lnTo>
                  <a:pt x="134238" y="572643"/>
                </a:lnTo>
                <a:lnTo>
                  <a:pt x="128397" y="574675"/>
                </a:lnTo>
                <a:lnTo>
                  <a:pt x="85480" y="578516"/>
                </a:lnTo>
                <a:lnTo>
                  <a:pt x="74929" y="578612"/>
                </a:lnTo>
                <a:lnTo>
                  <a:pt x="64432" y="578516"/>
                </a:lnTo>
                <a:lnTo>
                  <a:pt x="21462" y="574675"/>
                </a:lnTo>
                <a:lnTo>
                  <a:pt x="15748" y="572643"/>
                </a:lnTo>
                <a:lnTo>
                  <a:pt x="9905" y="570738"/>
                </a:lnTo>
                <a:lnTo>
                  <a:pt x="5841" y="568198"/>
                </a:lnTo>
                <a:lnTo>
                  <a:pt x="3555" y="565276"/>
                </a:lnTo>
                <a:lnTo>
                  <a:pt x="1142" y="562229"/>
                </a:lnTo>
                <a:lnTo>
                  <a:pt x="0" y="558800"/>
                </a:lnTo>
                <a:lnTo>
                  <a:pt x="0" y="554863"/>
                </a:lnTo>
                <a:lnTo>
                  <a:pt x="0" y="25019"/>
                </a:lnTo>
                <a:lnTo>
                  <a:pt x="0" y="20955"/>
                </a:lnTo>
                <a:lnTo>
                  <a:pt x="1142" y="17525"/>
                </a:lnTo>
                <a:lnTo>
                  <a:pt x="3555" y="14605"/>
                </a:lnTo>
                <a:lnTo>
                  <a:pt x="5841" y="11557"/>
                </a:lnTo>
                <a:lnTo>
                  <a:pt x="9905" y="9017"/>
                </a:lnTo>
                <a:lnTo>
                  <a:pt x="15748" y="6858"/>
                </a:lnTo>
                <a:lnTo>
                  <a:pt x="21462" y="4699"/>
                </a:lnTo>
                <a:lnTo>
                  <a:pt x="64432" y="117"/>
                </a:lnTo>
                <a:lnTo>
                  <a:pt x="74929"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6674104" y="601980"/>
            <a:ext cx="340995" cy="589280"/>
          </a:xfrm>
          <a:custGeom>
            <a:avLst/>
            <a:gdLst/>
            <a:ahLst/>
            <a:cxnLst/>
            <a:rect l="l" t="t" r="r" b="b"/>
            <a:pathLst>
              <a:path w="340995" h="589280">
                <a:moveTo>
                  <a:pt x="268986" y="0"/>
                </a:moveTo>
                <a:lnTo>
                  <a:pt x="274193" y="0"/>
                </a:lnTo>
                <a:lnTo>
                  <a:pt x="279780" y="381"/>
                </a:lnTo>
                <a:lnTo>
                  <a:pt x="320801" y="8636"/>
                </a:lnTo>
                <a:lnTo>
                  <a:pt x="325627" y="10414"/>
                </a:lnTo>
                <a:lnTo>
                  <a:pt x="329056" y="12319"/>
                </a:lnTo>
                <a:lnTo>
                  <a:pt x="331216" y="14350"/>
                </a:lnTo>
                <a:lnTo>
                  <a:pt x="333375" y="16256"/>
                </a:lnTo>
                <a:lnTo>
                  <a:pt x="340727" y="56237"/>
                </a:lnTo>
                <a:lnTo>
                  <a:pt x="340995" y="83312"/>
                </a:lnTo>
                <a:lnTo>
                  <a:pt x="340923" y="93577"/>
                </a:lnTo>
                <a:lnTo>
                  <a:pt x="337820" y="134747"/>
                </a:lnTo>
                <a:lnTo>
                  <a:pt x="324230" y="153670"/>
                </a:lnTo>
                <a:lnTo>
                  <a:pt x="320167" y="153670"/>
                </a:lnTo>
                <a:lnTo>
                  <a:pt x="316992" y="153670"/>
                </a:lnTo>
                <a:lnTo>
                  <a:pt x="313436" y="152908"/>
                </a:lnTo>
                <a:lnTo>
                  <a:pt x="309499" y="151511"/>
                </a:lnTo>
                <a:lnTo>
                  <a:pt x="305562" y="150114"/>
                </a:lnTo>
                <a:lnTo>
                  <a:pt x="301117" y="148590"/>
                </a:lnTo>
                <a:lnTo>
                  <a:pt x="296164" y="147066"/>
                </a:lnTo>
                <a:lnTo>
                  <a:pt x="291211" y="145415"/>
                </a:lnTo>
                <a:lnTo>
                  <a:pt x="285750" y="144018"/>
                </a:lnTo>
                <a:lnTo>
                  <a:pt x="279780" y="142621"/>
                </a:lnTo>
                <a:lnTo>
                  <a:pt x="273812" y="141224"/>
                </a:lnTo>
                <a:lnTo>
                  <a:pt x="267207" y="140462"/>
                </a:lnTo>
                <a:lnTo>
                  <a:pt x="260096" y="140462"/>
                </a:lnTo>
                <a:lnTo>
                  <a:pt x="222361" y="152034"/>
                </a:lnTo>
                <a:lnTo>
                  <a:pt x="188416" y="181435"/>
                </a:lnTo>
                <a:lnTo>
                  <a:pt x="158154" y="221386"/>
                </a:lnTo>
                <a:lnTo>
                  <a:pt x="149987" y="233934"/>
                </a:lnTo>
                <a:lnTo>
                  <a:pt x="149987" y="565023"/>
                </a:lnTo>
                <a:lnTo>
                  <a:pt x="149987" y="568960"/>
                </a:lnTo>
                <a:lnTo>
                  <a:pt x="134239" y="582803"/>
                </a:lnTo>
                <a:lnTo>
                  <a:pt x="128397" y="584835"/>
                </a:lnTo>
                <a:lnTo>
                  <a:pt x="85480" y="588676"/>
                </a:lnTo>
                <a:lnTo>
                  <a:pt x="74929" y="588772"/>
                </a:lnTo>
                <a:lnTo>
                  <a:pt x="64432" y="588676"/>
                </a:lnTo>
                <a:lnTo>
                  <a:pt x="21463" y="584835"/>
                </a:lnTo>
                <a:lnTo>
                  <a:pt x="15748" y="582803"/>
                </a:lnTo>
                <a:lnTo>
                  <a:pt x="9905" y="580898"/>
                </a:lnTo>
                <a:lnTo>
                  <a:pt x="5842" y="578358"/>
                </a:lnTo>
                <a:lnTo>
                  <a:pt x="3555" y="575437"/>
                </a:lnTo>
                <a:lnTo>
                  <a:pt x="1143" y="572389"/>
                </a:lnTo>
                <a:lnTo>
                  <a:pt x="0" y="568960"/>
                </a:lnTo>
                <a:lnTo>
                  <a:pt x="0" y="565023"/>
                </a:lnTo>
                <a:lnTo>
                  <a:pt x="0" y="33909"/>
                </a:lnTo>
                <a:lnTo>
                  <a:pt x="0" y="29972"/>
                </a:lnTo>
                <a:lnTo>
                  <a:pt x="889" y="26543"/>
                </a:lnTo>
                <a:lnTo>
                  <a:pt x="2921" y="23495"/>
                </a:lnTo>
                <a:lnTo>
                  <a:pt x="4952" y="20574"/>
                </a:lnTo>
                <a:lnTo>
                  <a:pt x="8509" y="18034"/>
                </a:lnTo>
                <a:lnTo>
                  <a:pt x="13589" y="16129"/>
                </a:lnTo>
                <a:lnTo>
                  <a:pt x="18796" y="14097"/>
                </a:lnTo>
                <a:lnTo>
                  <a:pt x="64262" y="10160"/>
                </a:lnTo>
                <a:lnTo>
                  <a:pt x="73380" y="10255"/>
                </a:lnTo>
                <a:lnTo>
                  <a:pt x="115189" y="16129"/>
                </a:lnTo>
                <a:lnTo>
                  <a:pt x="119761" y="18034"/>
                </a:lnTo>
                <a:lnTo>
                  <a:pt x="122936" y="20574"/>
                </a:lnTo>
                <a:lnTo>
                  <a:pt x="124968" y="23495"/>
                </a:lnTo>
                <a:lnTo>
                  <a:pt x="127000" y="26543"/>
                </a:lnTo>
                <a:lnTo>
                  <a:pt x="127889" y="29972"/>
                </a:lnTo>
                <a:lnTo>
                  <a:pt x="127889" y="33909"/>
                </a:lnTo>
                <a:lnTo>
                  <a:pt x="127889" y="100075"/>
                </a:lnTo>
                <a:lnTo>
                  <a:pt x="157874" y="61267"/>
                </a:lnTo>
                <a:lnTo>
                  <a:pt x="185261" y="33575"/>
                </a:lnTo>
                <a:lnTo>
                  <a:pt x="219011" y="10668"/>
                </a:lnTo>
                <a:lnTo>
                  <a:pt x="260679" y="283"/>
                </a:lnTo>
                <a:lnTo>
                  <a:pt x="268986" y="0"/>
                </a:lnTo>
                <a:close/>
              </a:path>
            </a:pathLst>
          </a:custGeom>
          <a:ln w="10668">
            <a:solidFill>
              <a:srgbClr val="4579B8"/>
            </a:solidFill>
          </a:ln>
        </p:spPr>
        <p:txBody>
          <a:bodyPr wrap="square" lIns="0" tIns="0" rIns="0" bIns="0" rtlCol="0"/>
          <a:lstStyle/>
          <a:p>
            <a:endParaRPr/>
          </a:p>
        </p:txBody>
      </p:sp>
      <p:sp>
        <p:nvSpPr>
          <p:cNvPr id="16" name="object 16"/>
          <p:cNvSpPr/>
          <p:nvPr/>
        </p:nvSpPr>
        <p:spPr>
          <a:xfrm>
            <a:off x="6028944" y="601980"/>
            <a:ext cx="521970" cy="599440"/>
          </a:xfrm>
          <a:custGeom>
            <a:avLst/>
            <a:gdLst/>
            <a:ahLst/>
            <a:cxnLst/>
            <a:rect l="l" t="t" r="r" b="b"/>
            <a:pathLst>
              <a:path w="521970" h="599440">
                <a:moveTo>
                  <a:pt x="270890" y="0"/>
                </a:moveTo>
                <a:lnTo>
                  <a:pt x="332708" y="4937"/>
                </a:lnTo>
                <a:lnTo>
                  <a:pt x="384809" y="19685"/>
                </a:lnTo>
                <a:lnTo>
                  <a:pt x="427958" y="43116"/>
                </a:lnTo>
                <a:lnTo>
                  <a:pt x="462533" y="74168"/>
                </a:lnTo>
                <a:lnTo>
                  <a:pt x="488886" y="112188"/>
                </a:lnTo>
                <a:lnTo>
                  <a:pt x="507237" y="156591"/>
                </a:lnTo>
                <a:lnTo>
                  <a:pt x="517921" y="206311"/>
                </a:lnTo>
                <a:lnTo>
                  <a:pt x="521461" y="260223"/>
                </a:lnTo>
                <a:lnTo>
                  <a:pt x="521461" y="283972"/>
                </a:lnTo>
                <a:lnTo>
                  <a:pt x="509270" y="324485"/>
                </a:lnTo>
                <a:lnTo>
                  <a:pt x="475614" y="337566"/>
                </a:lnTo>
                <a:lnTo>
                  <a:pt x="152400" y="337566"/>
                </a:lnTo>
                <a:lnTo>
                  <a:pt x="152900" y="354137"/>
                </a:lnTo>
                <a:lnTo>
                  <a:pt x="160400" y="399161"/>
                </a:lnTo>
                <a:lnTo>
                  <a:pt x="177813" y="435987"/>
                </a:lnTo>
                <a:lnTo>
                  <a:pt x="206136" y="463216"/>
                </a:lnTo>
                <a:lnTo>
                  <a:pt x="245770" y="480095"/>
                </a:lnTo>
                <a:lnTo>
                  <a:pt x="297688" y="485775"/>
                </a:lnTo>
                <a:lnTo>
                  <a:pt x="316714" y="485419"/>
                </a:lnTo>
                <a:lnTo>
                  <a:pt x="366648" y="480187"/>
                </a:lnTo>
                <a:lnTo>
                  <a:pt x="406850" y="470971"/>
                </a:lnTo>
                <a:lnTo>
                  <a:pt x="446553" y="458023"/>
                </a:lnTo>
                <a:lnTo>
                  <a:pt x="463676" y="451358"/>
                </a:lnTo>
                <a:lnTo>
                  <a:pt x="471423" y="449453"/>
                </a:lnTo>
                <a:lnTo>
                  <a:pt x="477392" y="449453"/>
                </a:lnTo>
                <a:lnTo>
                  <a:pt x="480949" y="449453"/>
                </a:lnTo>
                <a:lnTo>
                  <a:pt x="483997" y="450215"/>
                </a:lnTo>
                <a:lnTo>
                  <a:pt x="486282" y="451612"/>
                </a:lnTo>
                <a:lnTo>
                  <a:pt x="488696" y="453009"/>
                </a:lnTo>
                <a:lnTo>
                  <a:pt x="490727" y="455422"/>
                </a:lnTo>
                <a:lnTo>
                  <a:pt x="492251" y="458978"/>
                </a:lnTo>
                <a:lnTo>
                  <a:pt x="493902" y="462534"/>
                </a:lnTo>
                <a:lnTo>
                  <a:pt x="494919" y="467614"/>
                </a:lnTo>
                <a:lnTo>
                  <a:pt x="495553" y="474218"/>
                </a:lnTo>
                <a:lnTo>
                  <a:pt x="496188" y="480695"/>
                </a:lnTo>
                <a:lnTo>
                  <a:pt x="496442" y="488950"/>
                </a:lnTo>
                <a:lnTo>
                  <a:pt x="496442" y="498856"/>
                </a:lnTo>
                <a:lnTo>
                  <a:pt x="496442" y="507619"/>
                </a:lnTo>
                <a:lnTo>
                  <a:pt x="496315" y="515112"/>
                </a:lnTo>
                <a:lnTo>
                  <a:pt x="495807" y="521208"/>
                </a:lnTo>
                <a:lnTo>
                  <a:pt x="495426" y="527431"/>
                </a:lnTo>
                <a:lnTo>
                  <a:pt x="494919" y="532638"/>
                </a:lnTo>
                <a:lnTo>
                  <a:pt x="494029" y="536956"/>
                </a:lnTo>
                <a:lnTo>
                  <a:pt x="493267" y="541401"/>
                </a:lnTo>
                <a:lnTo>
                  <a:pt x="492125" y="545084"/>
                </a:lnTo>
                <a:lnTo>
                  <a:pt x="490474" y="548005"/>
                </a:lnTo>
                <a:lnTo>
                  <a:pt x="488950" y="550926"/>
                </a:lnTo>
                <a:lnTo>
                  <a:pt x="486790" y="553847"/>
                </a:lnTo>
                <a:lnTo>
                  <a:pt x="443468" y="575024"/>
                </a:lnTo>
                <a:lnTo>
                  <a:pt x="405193" y="585225"/>
                </a:lnTo>
                <a:lnTo>
                  <a:pt x="357758" y="593852"/>
                </a:lnTo>
                <a:lnTo>
                  <a:pt x="303305" y="598620"/>
                </a:lnTo>
                <a:lnTo>
                  <a:pt x="283971" y="598932"/>
                </a:lnTo>
                <a:lnTo>
                  <a:pt x="249634" y="597812"/>
                </a:lnTo>
                <a:lnTo>
                  <a:pt x="187531" y="588859"/>
                </a:lnTo>
                <a:lnTo>
                  <a:pt x="134266" y="570928"/>
                </a:lnTo>
                <a:lnTo>
                  <a:pt x="89792" y="543877"/>
                </a:lnTo>
                <a:lnTo>
                  <a:pt x="54101" y="507541"/>
                </a:lnTo>
                <a:lnTo>
                  <a:pt x="27432" y="461682"/>
                </a:lnTo>
                <a:lnTo>
                  <a:pt x="9858" y="406322"/>
                </a:lnTo>
                <a:lnTo>
                  <a:pt x="1095" y="341413"/>
                </a:lnTo>
                <a:lnTo>
                  <a:pt x="0" y="305435"/>
                </a:lnTo>
                <a:lnTo>
                  <a:pt x="1144" y="270881"/>
                </a:lnTo>
                <a:lnTo>
                  <a:pt x="10340" y="207011"/>
                </a:lnTo>
                <a:lnTo>
                  <a:pt x="28700" y="150360"/>
                </a:lnTo>
                <a:lnTo>
                  <a:pt x="55508" y="102163"/>
                </a:lnTo>
                <a:lnTo>
                  <a:pt x="90507" y="62654"/>
                </a:lnTo>
                <a:lnTo>
                  <a:pt x="133266" y="32452"/>
                </a:lnTo>
                <a:lnTo>
                  <a:pt x="183415" y="11733"/>
                </a:lnTo>
                <a:lnTo>
                  <a:pt x="240097" y="1307"/>
                </a:lnTo>
                <a:lnTo>
                  <a:pt x="270890"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4668646" y="531241"/>
            <a:ext cx="223774" cy="22910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517390" y="416813"/>
            <a:ext cx="571500" cy="774065"/>
          </a:xfrm>
          <a:custGeom>
            <a:avLst/>
            <a:gdLst/>
            <a:ahLst/>
            <a:cxnLst/>
            <a:rect l="l" t="t" r="r" b="b"/>
            <a:pathLst>
              <a:path w="571500" h="774065">
                <a:moveTo>
                  <a:pt x="46355" y="0"/>
                </a:moveTo>
                <a:lnTo>
                  <a:pt x="245872" y="0"/>
                </a:lnTo>
                <a:lnTo>
                  <a:pt x="260351" y="73"/>
                </a:lnTo>
                <a:lnTo>
                  <a:pt x="305486" y="1887"/>
                </a:lnTo>
                <a:lnTo>
                  <a:pt x="354244" y="8098"/>
                </a:lnTo>
                <a:lnTo>
                  <a:pt x="396015" y="19389"/>
                </a:lnTo>
                <a:lnTo>
                  <a:pt x="433097" y="35490"/>
                </a:lnTo>
                <a:lnTo>
                  <a:pt x="478282" y="68834"/>
                </a:lnTo>
                <a:lnTo>
                  <a:pt x="510285" y="113053"/>
                </a:lnTo>
                <a:lnTo>
                  <a:pt x="528192" y="168179"/>
                </a:lnTo>
                <a:lnTo>
                  <a:pt x="531622" y="211327"/>
                </a:lnTo>
                <a:lnTo>
                  <a:pt x="531002" y="230308"/>
                </a:lnTo>
                <a:lnTo>
                  <a:pt x="521715" y="281939"/>
                </a:lnTo>
                <a:lnTo>
                  <a:pt x="501838" y="325856"/>
                </a:lnTo>
                <a:lnTo>
                  <a:pt x="471630" y="362172"/>
                </a:lnTo>
                <a:lnTo>
                  <a:pt x="431417" y="391056"/>
                </a:lnTo>
                <a:lnTo>
                  <a:pt x="382143" y="411988"/>
                </a:lnTo>
                <a:lnTo>
                  <a:pt x="390669" y="416393"/>
                </a:lnTo>
                <a:lnTo>
                  <a:pt x="422084" y="438491"/>
                </a:lnTo>
                <a:lnTo>
                  <a:pt x="449804" y="469903"/>
                </a:lnTo>
                <a:lnTo>
                  <a:pt x="474384" y="511067"/>
                </a:lnTo>
                <a:lnTo>
                  <a:pt x="491744" y="548894"/>
                </a:lnTo>
                <a:lnTo>
                  <a:pt x="556640" y="700786"/>
                </a:lnTo>
                <a:lnTo>
                  <a:pt x="570484" y="740663"/>
                </a:lnTo>
                <a:lnTo>
                  <a:pt x="571500" y="746125"/>
                </a:lnTo>
                <a:lnTo>
                  <a:pt x="571500" y="750188"/>
                </a:lnTo>
                <a:lnTo>
                  <a:pt x="571500" y="754507"/>
                </a:lnTo>
                <a:lnTo>
                  <a:pt x="570738" y="758189"/>
                </a:lnTo>
                <a:lnTo>
                  <a:pt x="569087" y="761111"/>
                </a:lnTo>
                <a:lnTo>
                  <a:pt x="567563" y="764159"/>
                </a:lnTo>
                <a:lnTo>
                  <a:pt x="522188" y="773295"/>
                </a:lnTo>
                <a:lnTo>
                  <a:pt x="484505" y="773938"/>
                </a:lnTo>
                <a:lnTo>
                  <a:pt x="472666" y="773866"/>
                </a:lnTo>
                <a:lnTo>
                  <a:pt x="426974" y="770509"/>
                </a:lnTo>
                <a:lnTo>
                  <a:pt x="402971" y="747776"/>
                </a:lnTo>
                <a:lnTo>
                  <a:pt x="334010" y="575690"/>
                </a:lnTo>
                <a:lnTo>
                  <a:pt x="315525" y="535614"/>
                </a:lnTo>
                <a:lnTo>
                  <a:pt x="290175" y="494174"/>
                </a:lnTo>
                <a:lnTo>
                  <a:pt x="258669" y="467528"/>
                </a:lnTo>
                <a:lnTo>
                  <a:pt x="217477" y="455918"/>
                </a:lnTo>
                <a:lnTo>
                  <a:pt x="205359" y="455422"/>
                </a:lnTo>
                <a:lnTo>
                  <a:pt x="156590" y="455422"/>
                </a:lnTo>
                <a:lnTo>
                  <a:pt x="156590" y="748919"/>
                </a:lnTo>
                <a:lnTo>
                  <a:pt x="156590" y="752856"/>
                </a:lnTo>
                <a:lnTo>
                  <a:pt x="155321" y="756538"/>
                </a:lnTo>
                <a:lnTo>
                  <a:pt x="152654" y="759713"/>
                </a:lnTo>
                <a:lnTo>
                  <a:pt x="150113" y="762888"/>
                </a:lnTo>
                <a:lnTo>
                  <a:pt x="108124" y="772920"/>
                </a:lnTo>
                <a:lnTo>
                  <a:pt x="77977" y="773938"/>
                </a:lnTo>
                <a:lnTo>
                  <a:pt x="67117" y="773820"/>
                </a:lnTo>
                <a:lnTo>
                  <a:pt x="21971" y="769365"/>
                </a:lnTo>
                <a:lnTo>
                  <a:pt x="3556" y="759713"/>
                </a:lnTo>
                <a:lnTo>
                  <a:pt x="1143" y="756538"/>
                </a:lnTo>
                <a:lnTo>
                  <a:pt x="0" y="752856"/>
                </a:lnTo>
                <a:lnTo>
                  <a:pt x="0" y="748919"/>
                </a:lnTo>
                <a:lnTo>
                  <a:pt x="0" y="49402"/>
                </a:lnTo>
                <a:lnTo>
                  <a:pt x="13335" y="11684"/>
                </a:lnTo>
                <a:lnTo>
                  <a:pt x="36945" y="736"/>
                </a:lnTo>
                <a:lnTo>
                  <a:pt x="46355" y="0"/>
                </a:lnTo>
                <a:close/>
              </a:path>
            </a:pathLst>
          </a:custGeom>
          <a:ln w="10668">
            <a:solidFill>
              <a:srgbClr val="4579B8"/>
            </a:solidFill>
          </a:ln>
        </p:spPr>
        <p:txBody>
          <a:bodyPr wrap="square" lIns="0" tIns="0" rIns="0" bIns="0" rtlCol="0"/>
          <a:lstStyle/>
          <a:p>
            <a:endParaRPr/>
          </a:p>
        </p:txBody>
      </p:sp>
      <p:sp>
        <p:nvSpPr>
          <p:cNvPr id="19" name="object 19"/>
          <p:cNvSpPr/>
          <p:nvPr/>
        </p:nvSpPr>
        <p:spPr>
          <a:xfrm>
            <a:off x="5177535" y="373379"/>
            <a:ext cx="183387" cy="16789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0" y="1523998"/>
            <a:ext cx="9144000" cy="5333999"/>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9855"/>
            <a:ext cx="8647430" cy="4719955"/>
          </a:xfrm>
          <a:prstGeom prst="rect">
            <a:avLst/>
          </a:prstGeom>
        </p:spPr>
        <p:txBody>
          <a:bodyPr vert="horz" wrap="square" lIns="0" tIns="12065" rIns="0" bIns="0" rtlCol="0">
            <a:spAutoFit/>
          </a:bodyPr>
          <a:lstStyle/>
          <a:p>
            <a:pPr marL="3484879" marR="3218180" indent="-2540" algn="ctr">
              <a:lnSpc>
                <a:spcPct val="100000"/>
              </a:lnSpc>
              <a:spcBef>
                <a:spcPts val="95"/>
              </a:spcBef>
            </a:pPr>
            <a:r>
              <a:rPr sz="2800" b="1" u="heavy" spc="-220" dirty="0">
                <a:uFill>
                  <a:solidFill>
                    <a:srgbClr val="000000"/>
                  </a:solidFill>
                </a:uFill>
                <a:latin typeface="Trebuchet MS"/>
                <a:cs typeface="Trebuchet MS"/>
              </a:rPr>
              <a:t>Tapti </a:t>
            </a:r>
            <a:r>
              <a:rPr sz="2800" b="1" u="heavy" spc="-180" dirty="0">
                <a:uFill>
                  <a:solidFill>
                    <a:srgbClr val="000000"/>
                  </a:solidFill>
                </a:uFill>
                <a:latin typeface="Trebuchet MS"/>
                <a:cs typeface="Trebuchet MS"/>
              </a:rPr>
              <a:t>River </a:t>
            </a:r>
            <a:r>
              <a:rPr sz="2800" b="1" spc="-180"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70" dirty="0">
                <a:uFill>
                  <a:solidFill>
                    <a:srgbClr val="000000"/>
                  </a:solidFill>
                </a:uFill>
                <a:latin typeface="Trebuchet MS"/>
                <a:cs typeface="Trebuchet MS"/>
              </a:rPr>
              <a:t> </a:t>
            </a:r>
            <a:r>
              <a:rPr sz="2800" b="1" u="heavy" spc="-120" dirty="0">
                <a:uFill>
                  <a:solidFill>
                    <a:srgbClr val="000000"/>
                  </a:solidFill>
                </a:uFill>
                <a:latin typeface="Trebuchet MS"/>
                <a:cs typeface="Trebuchet MS"/>
              </a:rPr>
              <a:t>India</a:t>
            </a:r>
            <a:endParaRPr sz="2800">
              <a:latin typeface="Trebuchet MS"/>
              <a:cs typeface="Trebuchet MS"/>
            </a:endParaRPr>
          </a:p>
          <a:p>
            <a:pPr marL="12700" marR="5080" algn="just">
              <a:lnSpc>
                <a:spcPct val="100000"/>
              </a:lnSpc>
              <a:spcBef>
                <a:spcPts val="5"/>
              </a:spcBef>
            </a:pPr>
            <a:r>
              <a:rPr sz="2800" spc="-204" dirty="0">
                <a:latin typeface="Arial"/>
                <a:cs typeface="Arial"/>
              </a:rPr>
              <a:t>The </a:t>
            </a:r>
            <a:r>
              <a:rPr sz="2800" spc="-140" dirty="0">
                <a:latin typeface="Arial"/>
                <a:cs typeface="Arial"/>
              </a:rPr>
              <a:t>Tapti </a:t>
            </a:r>
            <a:r>
              <a:rPr sz="2800" spc="-160" dirty="0">
                <a:latin typeface="Arial"/>
                <a:cs typeface="Arial"/>
              </a:rPr>
              <a:t>River </a:t>
            </a:r>
            <a:r>
              <a:rPr sz="2800" spc="-95" dirty="0">
                <a:latin typeface="Arial"/>
                <a:cs typeface="Arial"/>
              </a:rPr>
              <a:t>ancient </a:t>
            </a:r>
            <a:r>
              <a:rPr sz="2800" spc="-75" dirty="0">
                <a:latin typeface="Arial"/>
                <a:cs typeface="Arial"/>
              </a:rPr>
              <a:t>original </a:t>
            </a:r>
            <a:r>
              <a:rPr sz="2800" spc="-150" dirty="0">
                <a:latin typeface="Arial"/>
                <a:cs typeface="Arial"/>
              </a:rPr>
              <a:t>name </a:t>
            </a:r>
            <a:r>
              <a:rPr sz="2800" spc="-145" dirty="0">
                <a:latin typeface="Arial"/>
                <a:cs typeface="Arial"/>
              </a:rPr>
              <a:t>Tapti </a:t>
            </a:r>
            <a:r>
              <a:rPr sz="2800" spc="-160" dirty="0">
                <a:latin typeface="Arial"/>
                <a:cs typeface="Arial"/>
              </a:rPr>
              <a:t>River </a:t>
            </a:r>
            <a:r>
              <a:rPr sz="2800" spc="-145" dirty="0">
                <a:latin typeface="Arial"/>
                <a:cs typeface="Arial"/>
              </a:rPr>
              <a:t>is </a:t>
            </a:r>
            <a:r>
              <a:rPr sz="2800" spc="-220" dirty="0">
                <a:latin typeface="Arial"/>
                <a:cs typeface="Arial"/>
              </a:rPr>
              <a:t>a </a:t>
            </a:r>
            <a:r>
              <a:rPr sz="2800" spc="-50" dirty="0">
                <a:latin typeface="Arial"/>
                <a:cs typeface="Arial"/>
              </a:rPr>
              <a:t>river </a:t>
            </a:r>
            <a:r>
              <a:rPr sz="2800" spc="-35" dirty="0">
                <a:latin typeface="Arial"/>
                <a:cs typeface="Arial"/>
              </a:rPr>
              <a:t>in  </a:t>
            </a:r>
            <a:r>
              <a:rPr sz="2800" spc="-80" dirty="0">
                <a:latin typeface="Arial"/>
                <a:cs typeface="Arial"/>
              </a:rPr>
              <a:t>central</a:t>
            </a:r>
            <a:r>
              <a:rPr sz="2800" spc="-135" dirty="0">
                <a:latin typeface="Arial"/>
                <a:cs typeface="Arial"/>
              </a:rPr>
              <a:t> </a:t>
            </a:r>
            <a:r>
              <a:rPr sz="2800" spc="-90" dirty="0">
                <a:latin typeface="Arial"/>
                <a:cs typeface="Arial"/>
              </a:rPr>
              <a:t>India.</a:t>
            </a:r>
            <a:r>
              <a:rPr sz="2800" spc="-120" dirty="0">
                <a:latin typeface="Arial"/>
                <a:cs typeface="Arial"/>
              </a:rPr>
              <a:t> </a:t>
            </a:r>
            <a:r>
              <a:rPr sz="2800" spc="40" dirty="0">
                <a:latin typeface="Arial"/>
                <a:cs typeface="Arial"/>
              </a:rPr>
              <a:t>It</a:t>
            </a:r>
            <a:r>
              <a:rPr sz="2800" spc="-145" dirty="0">
                <a:latin typeface="Arial"/>
                <a:cs typeface="Arial"/>
              </a:rPr>
              <a:t> </a:t>
            </a:r>
            <a:r>
              <a:rPr sz="2800" spc="-150" dirty="0">
                <a:latin typeface="Arial"/>
                <a:cs typeface="Arial"/>
              </a:rPr>
              <a:t>is</a:t>
            </a:r>
            <a:r>
              <a:rPr sz="2800" spc="-135" dirty="0">
                <a:latin typeface="Arial"/>
                <a:cs typeface="Arial"/>
              </a:rPr>
              <a:t> </a:t>
            </a:r>
            <a:r>
              <a:rPr sz="2800" spc="-120" dirty="0">
                <a:latin typeface="Arial"/>
                <a:cs typeface="Arial"/>
              </a:rPr>
              <a:t>one</a:t>
            </a:r>
            <a:r>
              <a:rPr sz="2800" spc="-135" dirty="0">
                <a:latin typeface="Arial"/>
                <a:cs typeface="Arial"/>
              </a:rPr>
              <a:t> </a:t>
            </a:r>
            <a:r>
              <a:rPr sz="2800" spc="-10" dirty="0">
                <a:latin typeface="Arial"/>
                <a:cs typeface="Arial"/>
              </a:rPr>
              <a:t>of</a:t>
            </a:r>
            <a:r>
              <a:rPr sz="2800" spc="-145" dirty="0">
                <a:latin typeface="Arial"/>
                <a:cs typeface="Arial"/>
              </a:rPr>
              <a:t> </a:t>
            </a:r>
            <a:r>
              <a:rPr sz="2800" spc="-35" dirty="0">
                <a:latin typeface="Arial"/>
                <a:cs typeface="Arial"/>
              </a:rPr>
              <a:t>the</a:t>
            </a:r>
            <a:r>
              <a:rPr sz="2800" spc="-130" dirty="0">
                <a:latin typeface="Arial"/>
                <a:cs typeface="Arial"/>
              </a:rPr>
              <a:t> </a:t>
            </a:r>
            <a:r>
              <a:rPr sz="2800" spc="-65" dirty="0">
                <a:latin typeface="Arial"/>
                <a:cs typeface="Arial"/>
              </a:rPr>
              <a:t>major</a:t>
            </a:r>
            <a:r>
              <a:rPr sz="2800" spc="-140" dirty="0">
                <a:latin typeface="Arial"/>
                <a:cs typeface="Arial"/>
              </a:rPr>
              <a:t> </a:t>
            </a:r>
            <a:r>
              <a:rPr sz="2800" spc="-105" dirty="0">
                <a:latin typeface="Arial"/>
                <a:cs typeface="Arial"/>
              </a:rPr>
              <a:t>rivers</a:t>
            </a:r>
            <a:r>
              <a:rPr sz="2800" spc="-135" dirty="0">
                <a:latin typeface="Arial"/>
                <a:cs typeface="Arial"/>
              </a:rPr>
              <a:t> </a:t>
            </a:r>
            <a:r>
              <a:rPr sz="2800" spc="-10" dirty="0">
                <a:latin typeface="Arial"/>
                <a:cs typeface="Arial"/>
              </a:rPr>
              <a:t>of</a:t>
            </a:r>
            <a:r>
              <a:rPr sz="2800" spc="-150" dirty="0">
                <a:latin typeface="Arial"/>
                <a:cs typeface="Arial"/>
              </a:rPr>
              <a:t> </a:t>
            </a:r>
            <a:r>
              <a:rPr sz="2800" spc="-105" dirty="0">
                <a:latin typeface="Arial"/>
                <a:cs typeface="Arial"/>
              </a:rPr>
              <a:t>peninsular</a:t>
            </a:r>
            <a:r>
              <a:rPr sz="2800" spc="-100" dirty="0">
                <a:latin typeface="Arial"/>
                <a:cs typeface="Arial"/>
              </a:rPr>
              <a:t> </a:t>
            </a:r>
            <a:r>
              <a:rPr sz="2800" spc="-95" dirty="0">
                <a:latin typeface="Arial"/>
                <a:cs typeface="Arial"/>
              </a:rPr>
              <a:t>India  </a:t>
            </a:r>
            <a:r>
              <a:rPr sz="2800" spc="15" dirty="0">
                <a:latin typeface="Arial"/>
                <a:cs typeface="Arial"/>
              </a:rPr>
              <a:t>with </a:t>
            </a:r>
            <a:r>
              <a:rPr sz="2800" spc="-220" dirty="0">
                <a:latin typeface="Arial"/>
                <a:cs typeface="Arial"/>
              </a:rPr>
              <a:t>a </a:t>
            </a:r>
            <a:r>
              <a:rPr sz="2800" spc="-80" dirty="0">
                <a:latin typeface="Arial"/>
                <a:cs typeface="Arial"/>
              </a:rPr>
              <a:t>length </a:t>
            </a:r>
            <a:r>
              <a:rPr sz="2800" spc="-10" dirty="0">
                <a:latin typeface="Arial"/>
                <a:cs typeface="Arial"/>
              </a:rPr>
              <a:t>of </a:t>
            </a:r>
            <a:r>
              <a:rPr sz="2800" spc="-100" dirty="0">
                <a:latin typeface="Arial"/>
                <a:cs typeface="Arial"/>
              </a:rPr>
              <a:t>around </a:t>
            </a:r>
            <a:r>
              <a:rPr sz="2800" spc="-140" dirty="0">
                <a:latin typeface="Arial"/>
                <a:cs typeface="Arial"/>
              </a:rPr>
              <a:t>724</a:t>
            </a:r>
            <a:r>
              <a:rPr sz="2800" spc="-440" dirty="0">
                <a:latin typeface="Arial"/>
                <a:cs typeface="Arial"/>
              </a:rPr>
              <a:t> </a:t>
            </a:r>
            <a:r>
              <a:rPr sz="2800" spc="-85" dirty="0">
                <a:latin typeface="Arial"/>
                <a:cs typeface="Arial"/>
              </a:rPr>
              <a:t>kilometers.</a:t>
            </a:r>
            <a:endParaRPr sz="2800">
              <a:latin typeface="Arial"/>
              <a:cs typeface="Arial"/>
            </a:endParaRPr>
          </a:p>
          <a:p>
            <a:pPr marL="12700">
              <a:lnSpc>
                <a:spcPct val="100000"/>
              </a:lnSpc>
            </a:pP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45" dirty="0">
                <a:latin typeface="Arial"/>
                <a:cs typeface="Arial"/>
              </a:rPr>
              <a:t>724</a:t>
            </a:r>
            <a:r>
              <a:rPr sz="2800" spc="-105" dirty="0">
                <a:latin typeface="Arial"/>
                <a:cs typeface="Arial"/>
              </a:rPr>
              <a:t> </a:t>
            </a:r>
            <a:r>
              <a:rPr sz="2800" spc="-114" dirty="0">
                <a:latin typeface="Arial"/>
                <a:cs typeface="Arial"/>
              </a:rPr>
              <a:t>km</a:t>
            </a:r>
            <a:endParaRPr sz="2800">
              <a:latin typeface="Arial"/>
              <a:cs typeface="Arial"/>
            </a:endParaRPr>
          </a:p>
          <a:p>
            <a:pPr marL="12700" marR="5275580" algn="just">
              <a:lnSpc>
                <a:spcPct val="100000"/>
              </a:lnSpc>
            </a:pPr>
            <a:r>
              <a:rPr sz="2800" b="1" u="heavy" spc="-125" dirty="0">
                <a:solidFill>
                  <a:srgbClr val="0000FF"/>
                </a:solidFill>
                <a:uFill>
                  <a:solidFill>
                    <a:srgbClr val="0000FF"/>
                  </a:solidFill>
                </a:uFill>
                <a:latin typeface="Trebuchet MS"/>
                <a:cs typeface="Trebuchet MS"/>
                <a:hlinkClick r:id="rId3"/>
              </a:rPr>
              <a:t>Basin </a:t>
            </a:r>
            <a:r>
              <a:rPr sz="2800" b="1" u="heavy" spc="-190" dirty="0">
                <a:solidFill>
                  <a:srgbClr val="0000FF"/>
                </a:solidFill>
                <a:uFill>
                  <a:solidFill>
                    <a:srgbClr val="0000FF"/>
                  </a:solidFill>
                </a:uFill>
                <a:latin typeface="Trebuchet MS"/>
                <a:cs typeface="Trebuchet MS"/>
                <a:hlinkClick r:id="rId3"/>
              </a:rPr>
              <a:t>area</a:t>
            </a:r>
            <a:r>
              <a:rPr sz="2800" b="1" spc="-190" dirty="0">
                <a:latin typeface="Trebuchet MS"/>
                <a:cs typeface="Trebuchet MS"/>
              </a:rPr>
              <a:t>: </a:t>
            </a:r>
            <a:r>
              <a:rPr sz="2800" spc="-135" dirty="0">
                <a:latin typeface="Arial"/>
                <a:cs typeface="Arial"/>
              </a:rPr>
              <a:t>65,145</a:t>
            </a:r>
            <a:r>
              <a:rPr sz="2800" spc="-180" dirty="0">
                <a:latin typeface="Arial"/>
                <a:cs typeface="Arial"/>
              </a:rPr>
              <a:t> </a:t>
            </a:r>
            <a:r>
              <a:rPr sz="2800" spc="-75" dirty="0">
                <a:latin typeface="Arial"/>
                <a:cs typeface="Arial"/>
              </a:rPr>
              <a:t>km²  </a:t>
            </a:r>
            <a:r>
              <a:rPr sz="2800" b="1" u="heavy" spc="-190" dirty="0">
                <a:solidFill>
                  <a:srgbClr val="0000FF"/>
                </a:solidFill>
                <a:uFill>
                  <a:solidFill>
                    <a:srgbClr val="0000FF"/>
                  </a:solidFill>
                </a:uFill>
                <a:latin typeface="Trebuchet MS"/>
                <a:cs typeface="Trebuchet MS"/>
                <a:hlinkClick r:id="rId4"/>
              </a:rPr>
              <a:t>Source</a:t>
            </a:r>
            <a:r>
              <a:rPr sz="2800" b="1" spc="-190" dirty="0">
                <a:latin typeface="Trebuchet MS"/>
                <a:cs typeface="Trebuchet MS"/>
              </a:rPr>
              <a:t>: </a:t>
            </a:r>
            <a:r>
              <a:rPr sz="2800" u="heavy" spc="-160" dirty="0">
                <a:solidFill>
                  <a:srgbClr val="0000FF"/>
                </a:solidFill>
                <a:uFill>
                  <a:solidFill>
                    <a:srgbClr val="0000FF"/>
                  </a:solidFill>
                </a:uFill>
                <a:latin typeface="Arial"/>
                <a:cs typeface="Arial"/>
                <a:hlinkClick r:id="rId5"/>
              </a:rPr>
              <a:t>Satpura </a:t>
            </a:r>
            <a:r>
              <a:rPr sz="2800" u="heavy" spc="-250" dirty="0">
                <a:solidFill>
                  <a:srgbClr val="0000FF"/>
                </a:solidFill>
                <a:uFill>
                  <a:solidFill>
                    <a:srgbClr val="0000FF"/>
                  </a:solidFill>
                </a:uFill>
                <a:latin typeface="Arial"/>
                <a:cs typeface="Arial"/>
                <a:hlinkClick r:id="rId5"/>
              </a:rPr>
              <a:t>Range </a:t>
            </a:r>
            <a:r>
              <a:rPr sz="2800" spc="-250" dirty="0">
                <a:solidFill>
                  <a:srgbClr val="0000FF"/>
                </a:solidFill>
                <a:latin typeface="Arial"/>
                <a:cs typeface="Arial"/>
              </a:rPr>
              <a:t> </a:t>
            </a:r>
            <a:r>
              <a:rPr sz="2800" b="1" u="heavy" spc="-180" dirty="0">
                <a:solidFill>
                  <a:srgbClr val="0000FF"/>
                </a:solidFill>
                <a:uFill>
                  <a:solidFill>
                    <a:srgbClr val="0000FF"/>
                  </a:solidFill>
                </a:uFill>
                <a:latin typeface="Trebuchet MS"/>
                <a:cs typeface="Trebuchet MS"/>
                <a:hlinkClick r:id="rId6"/>
              </a:rPr>
              <a:t>Country</a:t>
            </a:r>
            <a:r>
              <a:rPr sz="2800" b="1" spc="-180" dirty="0">
                <a:latin typeface="Trebuchet MS"/>
                <a:cs typeface="Trebuchet MS"/>
              </a:rPr>
              <a:t>:</a:t>
            </a:r>
            <a:r>
              <a:rPr sz="2800" b="1" spc="-185" dirty="0">
                <a:latin typeface="Trebuchet MS"/>
                <a:cs typeface="Trebuchet MS"/>
              </a:rPr>
              <a:t> </a:t>
            </a:r>
            <a:r>
              <a:rPr sz="2800" u="heavy" spc="-95" dirty="0">
                <a:solidFill>
                  <a:srgbClr val="0000FF"/>
                </a:solidFill>
                <a:uFill>
                  <a:solidFill>
                    <a:srgbClr val="0000FF"/>
                  </a:solidFill>
                </a:uFill>
                <a:latin typeface="Arial"/>
                <a:cs typeface="Arial"/>
                <a:hlinkClick r:id="rId7"/>
              </a:rPr>
              <a:t>India</a:t>
            </a:r>
            <a:endParaRPr sz="2800">
              <a:latin typeface="Arial"/>
              <a:cs typeface="Arial"/>
            </a:endParaRPr>
          </a:p>
          <a:p>
            <a:pPr marL="12700" algn="just">
              <a:lnSpc>
                <a:spcPct val="100000"/>
              </a:lnSpc>
              <a:spcBef>
                <a:spcPts val="5"/>
              </a:spcBef>
            </a:pPr>
            <a:r>
              <a:rPr sz="2800" b="1" u="heavy" spc="-75" dirty="0">
                <a:solidFill>
                  <a:srgbClr val="0000FF"/>
                </a:solidFill>
                <a:uFill>
                  <a:solidFill>
                    <a:srgbClr val="0000FF"/>
                  </a:solidFill>
                </a:uFill>
                <a:latin typeface="Trebuchet MS"/>
                <a:cs typeface="Trebuchet MS"/>
                <a:hlinkClick r:id="rId8"/>
              </a:rPr>
              <a:t>Mouth</a:t>
            </a:r>
            <a:r>
              <a:rPr sz="2800" b="1" spc="-75" dirty="0">
                <a:latin typeface="Trebuchet MS"/>
                <a:cs typeface="Trebuchet MS"/>
              </a:rPr>
              <a:t>: </a:t>
            </a:r>
            <a:r>
              <a:rPr sz="2800" u="heavy" spc="-110" dirty="0">
                <a:solidFill>
                  <a:srgbClr val="0000FF"/>
                </a:solidFill>
                <a:uFill>
                  <a:solidFill>
                    <a:srgbClr val="0000FF"/>
                  </a:solidFill>
                </a:uFill>
                <a:latin typeface="Arial"/>
                <a:cs typeface="Arial"/>
                <a:hlinkClick r:id="rId9"/>
              </a:rPr>
              <a:t>Gulf </a:t>
            </a:r>
            <a:r>
              <a:rPr sz="2800" u="heavy" spc="-10" dirty="0">
                <a:solidFill>
                  <a:srgbClr val="0000FF"/>
                </a:solidFill>
                <a:uFill>
                  <a:solidFill>
                    <a:srgbClr val="0000FF"/>
                  </a:solidFill>
                </a:uFill>
                <a:latin typeface="Arial"/>
                <a:cs typeface="Arial"/>
                <a:hlinkClick r:id="rId9"/>
              </a:rPr>
              <a:t>of</a:t>
            </a:r>
            <a:r>
              <a:rPr sz="2800" u="heavy" spc="-310" dirty="0">
                <a:solidFill>
                  <a:srgbClr val="0000FF"/>
                </a:solidFill>
                <a:uFill>
                  <a:solidFill>
                    <a:srgbClr val="0000FF"/>
                  </a:solidFill>
                </a:uFill>
                <a:latin typeface="Arial"/>
                <a:cs typeface="Arial"/>
                <a:hlinkClick r:id="rId9"/>
              </a:rPr>
              <a:t> </a:t>
            </a:r>
            <a:r>
              <a:rPr sz="2800" u="heavy" spc="-140" dirty="0">
                <a:solidFill>
                  <a:srgbClr val="0000FF"/>
                </a:solidFill>
                <a:uFill>
                  <a:solidFill>
                    <a:srgbClr val="0000FF"/>
                  </a:solidFill>
                </a:uFill>
                <a:latin typeface="Arial"/>
                <a:cs typeface="Arial"/>
                <a:hlinkClick r:id="rId9"/>
              </a:rPr>
              <a:t>Khambhat</a:t>
            </a:r>
            <a:endParaRPr sz="2800">
              <a:latin typeface="Arial"/>
              <a:cs typeface="Arial"/>
            </a:endParaRPr>
          </a:p>
          <a:p>
            <a:pPr marL="12700" algn="just">
              <a:lnSpc>
                <a:spcPct val="100000"/>
              </a:lnSpc>
            </a:pPr>
            <a:r>
              <a:rPr sz="2800" b="1" u="heavy" spc="-180" dirty="0">
                <a:solidFill>
                  <a:srgbClr val="0000FF"/>
                </a:solidFill>
                <a:uFill>
                  <a:solidFill>
                    <a:srgbClr val="0000FF"/>
                  </a:solidFill>
                </a:uFill>
                <a:latin typeface="Trebuchet MS"/>
                <a:cs typeface="Trebuchet MS"/>
                <a:hlinkClick r:id="rId10"/>
              </a:rPr>
              <a:t>Cities</a:t>
            </a:r>
            <a:r>
              <a:rPr sz="2800" b="1" spc="-180" dirty="0">
                <a:latin typeface="Trebuchet MS"/>
                <a:cs typeface="Trebuchet MS"/>
              </a:rPr>
              <a:t>: </a:t>
            </a:r>
            <a:r>
              <a:rPr sz="2800" u="heavy" spc="-145" dirty="0">
                <a:solidFill>
                  <a:srgbClr val="0000FF"/>
                </a:solidFill>
                <a:uFill>
                  <a:solidFill>
                    <a:srgbClr val="0000FF"/>
                  </a:solidFill>
                </a:uFill>
                <a:latin typeface="Arial"/>
                <a:cs typeface="Arial"/>
                <a:hlinkClick r:id="rId11"/>
              </a:rPr>
              <a:t>Surat</a:t>
            </a:r>
            <a:r>
              <a:rPr sz="2800" spc="-145" dirty="0">
                <a:latin typeface="Arial"/>
                <a:cs typeface="Arial"/>
              </a:rPr>
              <a:t>, </a:t>
            </a:r>
            <a:r>
              <a:rPr sz="2800" u="heavy" spc="-130" dirty="0">
                <a:solidFill>
                  <a:srgbClr val="0000FF"/>
                </a:solidFill>
                <a:uFill>
                  <a:solidFill>
                    <a:srgbClr val="0000FF"/>
                  </a:solidFill>
                </a:uFill>
                <a:latin typeface="Arial"/>
                <a:cs typeface="Arial"/>
                <a:hlinkClick r:id="rId12"/>
              </a:rPr>
              <a:t>Burhanpur</a:t>
            </a:r>
            <a:r>
              <a:rPr sz="2800" spc="-130" dirty="0">
                <a:latin typeface="Arial"/>
                <a:cs typeface="Arial"/>
              </a:rPr>
              <a:t>, </a:t>
            </a:r>
            <a:r>
              <a:rPr sz="2800" u="heavy" spc="-170" dirty="0">
                <a:solidFill>
                  <a:srgbClr val="0000FF"/>
                </a:solidFill>
                <a:uFill>
                  <a:solidFill>
                    <a:srgbClr val="0000FF"/>
                  </a:solidFill>
                </a:uFill>
                <a:latin typeface="Arial"/>
                <a:cs typeface="Arial"/>
                <a:hlinkClick r:id="rId13"/>
              </a:rPr>
              <a:t>Bhusawal</a:t>
            </a:r>
            <a:r>
              <a:rPr sz="2800" spc="-170" dirty="0">
                <a:latin typeface="Arial"/>
                <a:cs typeface="Arial"/>
              </a:rPr>
              <a:t>,</a:t>
            </a:r>
            <a:r>
              <a:rPr sz="2800" u="heavy" spc="-170" dirty="0">
                <a:solidFill>
                  <a:srgbClr val="0000FF"/>
                </a:solidFill>
                <a:uFill>
                  <a:solidFill>
                    <a:srgbClr val="0000FF"/>
                  </a:solidFill>
                </a:uFill>
                <a:latin typeface="Arial"/>
                <a:cs typeface="Arial"/>
                <a:hlinkClick r:id="rId14"/>
              </a:rPr>
              <a:t>Jalgaon</a:t>
            </a:r>
            <a:r>
              <a:rPr sz="2800" spc="-170" dirty="0">
                <a:latin typeface="Arial"/>
                <a:cs typeface="Arial"/>
              </a:rPr>
              <a:t>, </a:t>
            </a:r>
            <a:r>
              <a:rPr sz="2800" u="heavy" spc="-125" dirty="0">
                <a:solidFill>
                  <a:srgbClr val="0000FF"/>
                </a:solidFill>
                <a:uFill>
                  <a:solidFill>
                    <a:srgbClr val="0000FF"/>
                  </a:solidFill>
                </a:uFill>
                <a:latin typeface="Arial"/>
                <a:cs typeface="Arial"/>
                <a:hlinkClick r:id="rId15"/>
              </a:rPr>
              <a:t>Dhule</a:t>
            </a:r>
            <a:r>
              <a:rPr sz="2800" spc="-125" dirty="0">
                <a:latin typeface="Arial"/>
                <a:cs typeface="Arial"/>
              </a:rPr>
              <a:t>,</a:t>
            </a:r>
            <a:r>
              <a:rPr sz="2800" spc="15" dirty="0">
                <a:latin typeface="Arial"/>
                <a:cs typeface="Arial"/>
              </a:rPr>
              <a:t> </a:t>
            </a:r>
            <a:r>
              <a:rPr sz="2800" u="heavy" spc="-160" dirty="0">
                <a:solidFill>
                  <a:srgbClr val="0000FF"/>
                </a:solidFill>
                <a:uFill>
                  <a:solidFill>
                    <a:srgbClr val="0000FF"/>
                  </a:solidFill>
                </a:uFill>
                <a:latin typeface="Arial"/>
                <a:cs typeface="Arial"/>
                <a:hlinkClick r:id="rId16"/>
              </a:rPr>
              <a:t>Nasik</a:t>
            </a:r>
            <a:r>
              <a:rPr sz="2800" spc="-160" dirty="0">
                <a:latin typeface="Arial"/>
                <a:cs typeface="Arial"/>
              </a:rPr>
              <a:t>.</a:t>
            </a:r>
            <a:endParaRPr sz="2800">
              <a:latin typeface="Arial"/>
              <a:cs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7050" y="467359"/>
            <a:ext cx="3009265" cy="689932"/>
          </a:xfrm>
          <a:prstGeom prst="rect">
            <a:avLst/>
          </a:prstGeom>
        </p:spPr>
        <p:txBody>
          <a:bodyPr vert="horz" wrap="square" lIns="0" tIns="12700" rIns="0" bIns="0" rtlCol="0">
            <a:spAutoFit/>
          </a:bodyPr>
          <a:lstStyle/>
          <a:p>
            <a:pPr marL="12700">
              <a:lnSpc>
                <a:spcPct val="100000"/>
              </a:lnSpc>
              <a:spcBef>
                <a:spcPts val="100"/>
              </a:spcBef>
            </a:pPr>
            <a:r>
              <a:rPr sz="4400" spc="-30" dirty="0"/>
              <a:t>Conclusion</a:t>
            </a:r>
            <a:endParaRPr sz="4400"/>
          </a:p>
        </p:txBody>
      </p:sp>
      <p:sp>
        <p:nvSpPr>
          <p:cNvPr id="4" name="object 4"/>
          <p:cNvSpPr txBox="1">
            <a:spLocks noGrp="1"/>
          </p:cNvSpPr>
          <p:nvPr>
            <p:ph idx="1"/>
          </p:nvPr>
        </p:nvSpPr>
        <p:spPr>
          <a:xfrm>
            <a:off x="457200" y="1524000"/>
            <a:ext cx="6711654" cy="1458091"/>
          </a:xfrm>
          <a:prstGeom prst="rect">
            <a:avLst/>
          </a:prstGeom>
        </p:spPr>
        <p:txBody>
          <a:bodyPr vert="horz" wrap="square" lIns="0" tIns="46990" rIns="0" bIns="0" rtlCol="0">
            <a:spAutoFit/>
          </a:bodyPr>
          <a:lstStyle/>
          <a:p>
            <a:pPr marL="104139" marR="5080">
              <a:lnSpc>
                <a:spcPts val="2160"/>
              </a:lnSpc>
              <a:spcBef>
                <a:spcPts val="370"/>
              </a:spcBef>
            </a:pPr>
            <a:r>
              <a:rPr b="1" spc="-25" dirty="0">
                <a:latin typeface="Times New Roman" panose="02020603050405020304" pitchFamily="18" charset="0"/>
                <a:cs typeface="Times New Roman" panose="02020603050405020304" pitchFamily="18" charset="0"/>
              </a:rPr>
              <a:t>The </a:t>
            </a:r>
            <a:r>
              <a:rPr b="1" spc="110" dirty="0">
                <a:latin typeface="Times New Roman" panose="02020603050405020304" pitchFamily="18" charset="0"/>
                <a:cs typeface="Times New Roman" panose="02020603050405020304" pitchFamily="18" charset="0"/>
              </a:rPr>
              <a:t>large </a:t>
            </a:r>
            <a:r>
              <a:rPr b="1" spc="100" dirty="0">
                <a:latin typeface="Times New Roman" panose="02020603050405020304" pitchFamily="18" charset="0"/>
                <a:cs typeface="Times New Roman" panose="02020603050405020304" pitchFamily="18" charset="0"/>
              </a:rPr>
              <a:t>geographic </a:t>
            </a:r>
            <a:r>
              <a:rPr b="1" spc="120" dirty="0">
                <a:latin typeface="Times New Roman" panose="02020603050405020304" pitchFamily="18" charset="0"/>
                <a:cs typeface="Times New Roman" panose="02020603050405020304" pitchFamily="18" charset="0"/>
              </a:rPr>
              <a:t>span </a:t>
            </a:r>
            <a:r>
              <a:rPr b="1" spc="45" dirty="0">
                <a:latin typeface="Times New Roman" panose="02020603050405020304" pitchFamily="18" charset="0"/>
                <a:cs typeface="Times New Roman" panose="02020603050405020304" pitchFamily="18" charset="0"/>
              </a:rPr>
              <a:t>of </a:t>
            </a:r>
            <a:r>
              <a:rPr b="1" spc="110" dirty="0">
                <a:latin typeface="Times New Roman" panose="02020603050405020304" pitchFamily="18" charset="0"/>
                <a:cs typeface="Times New Roman" panose="02020603050405020304" pitchFamily="18" charset="0"/>
              </a:rPr>
              <a:t>India has </a:t>
            </a:r>
            <a:r>
              <a:rPr b="1" spc="-10" dirty="0">
                <a:latin typeface="Times New Roman" panose="02020603050405020304" pitchFamily="18" charset="0"/>
                <a:cs typeface="Times New Roman" panose="02020603050405020304" pitchFamily="18" charset="0"/>
              </a:rPr>
              <a:t>a </a:t>
            </a:r>
            <a:r>
              <a:rPr b="1" spc="135" dirty="0">
                <a:latin typeface="Times New Roman" panose="02020603050405020304" pitchFamily="18" charset="0"/>
                <a:cs typeface="Times New Roman" panose="02020603050405020304" pitchFamily="18" charset="0"/>
              </a:rPr>
              <a:t>variety </a:t>
            </a:r>
            <a:r>
              <a:rPr b="1" spc="45" dirty="0">
                <a:latin typeface="Times New Roman" panose="02020603050405020304" pitchFamily="18" charset="0"/>
                <a:cs typeface="Times New Roman" panose="02020603050405020304" pitchFamily="18" charset="0"/>
              </a:rPr>
              <a:t>of </a:t>
            </a:r>
            <a:r>
              <a:rPr b="1" spc="140" dirty="0">
                <a:latin typeface="Times New Roman" panose="02020603050405020304" pitchFamily="18" charset="0"/>
                <a:cs typeface="Times New Roman" panose="02020603050405020304" pitchFamily="18" charset="0"/>
              </a:rPr>
              <a:t>rain-fed  </a:t>
            </a:r>
            <a:r>
              <a:rPr b="1" spc="145" dirty="0">
                <a:latin typeface="Times New Roman" panose="02020603050405020304" pitchFamily="18" charset="0"/>
                <a:cs typeface="Times New Roman" panose="02020603050405020304" pitchFamily="18" charset="0"/>
              </a:rPr>
              <a:t>and </a:t>
            </a:r>
            <a:r>
              <a:rPr b="1" spc="175" dirty="0">
                <a:latin typeface="Times New Roman" panose="02020603050405020304" pitchFamily="18" charset="0"/>
                <a:cs typeface="Times New Roman" panose="02020603050405020304" pitchFamily="18" charset="0"/>
              </a:rPr>
              <a:t>mountain </a:t>
            </a:r>
            <a:r>
              <a:rPr b="1" spc="125" dirty="0">
                <a:latin typeface="Times New Roman" panose="02020603050405020304" pitchFamily="18" charset="0"/>
                <a:cs typeface="Times New Roman" panose="02020603050405020304" pitchFamily="18" charset="0"/>
              </a:rPr>
              <a:t>glacier </a:t>
            </a:r>
            <a:r>
              <a:rPr b="1" spc="85" dirty="0">
                <a:latin typeface="Times New Roman" panose="02020603050405020304" pitchFamily="18" charset="0"/>
                <a:cs typeface="Times New Roman" panose="02020603050405020304" pitchFamily="18" charset="0"/>
              </a:rPr>
              <a:t>fed rivers, </a:t>
            </a:r>
            <a:r>
              <a:rPr b="1" spc="114" dirty="0">
                <a:latin typeface="Times New Roman" panose="02020603050405020304" pitchFamily="18" charset="0"/>
                <a:cs typeface="Times New Roman" panose="02020603050405020304" pitchFamily="18" charset="0"/>
              </a:rPr>
              <a:t>that </a:t>
            </a:r>
            <a:r>
              <a:rPr b="1" spc="40" dirty="0">
                <a:latin typeface="Times New Roman" panose="02020603050405020304" pitchFamily="18" charset="0"/>
                <a:cs typeface="Times New Roman" panose="02020603050405020304" pitchFamily="18" charset="0"/>
              </a:rPr>
              <a:t>have </a:t>
            </a:r>
            <a:r>
              <a:rPr b="1" spc="170" dirty="0">
                <a:latin typeface="Times New Roman" panose="02020603050405020304" pitchFamily="18" charset="0"/>
                <a:cs typeface="Times New Roman" panose="02020603050405020304" pitchFamily="18" charset="0"/>
              </a:rPr>
              <a:t>sustained </a:t>
            </a:r>
            <a:r>
              <a:rPr b="1" spc="30" dirty="0">
                <a:latin typeface="Times New Roman" panose="02020603050405020304" pitchFamily="18" charset="0"/>
                <a:cs typeface="Times New Roman" panose="02020603050405020304" pitchFamily="18" charset="0"/>
              </a:rPr>
              <a:t>the  </a:t>
            </a:r>
            <a:r>
              <a:rPr b="1" spc="155" dirty="0">
                <a:latin typeface="Times New Roman" panose="02020603050405020304" pitchFamily="18" charset="0"/>
                <a:cs typeface="Times New Roman" panose="02020603050405020304" pitchFamily="18" charset="0"/>
              </a:rPr>
              <a:t>ancient </a:t>
            </a:r>
            <a:r>
              <a:rPr b="1" spc="175" dirty="0">
                <a:latin typeface="Times New Roman" panose="02020603050405020304" pitchFamily="18" charset="0"/>
                <a:cs typeface="Times New Roman" panose="02020603050405020304" pitchFamily="18" charset="0"/>
              </a:rPr>
              <a:t>civilization </a:t>
            </a:r>
            <a:r>
              <a:rPr b="1" spc="45" dirty="0">
                <a:latin typeface="Times New Roman" panose="02020603050405020304" pitchFamily="18" charset="0"/>
                <a:cs typeface="Times New Roman" panose="02020603050405020304" pitchFamily="18" charset="0"/>
              </a:rPr>
              <a:t>of </a:t>
            </a:r>
            <a:r>
              <a:rPr b="1" spc="120" dirty="0">
                <a:latin typeface="Times New Roman" panose="02020603050405020304" pitchFamily="18" charset="0"/>
                <a:cs typeface="Times New Roman" panose="02020603050405020304" pitchFamily="18" charset="0"/>
              </a:rPr>
              <a:t>India, </a:t>
            </a:r>
            <a:r>
              <a:rPr b="1" spc="145" dirty="0">
                <a:latin typeface="Times New Roman" panose="02020603050405020304" pitchFamily="18" charset="0"/>
                <a:cs typeface="Times New Roman" panose="02020603050405020304" pitchFamily="18" charset="0"/>
              </a:rPr>
              <a:t>and </a:t>
            </a:r>
            <a:r>
              <a:rPr b="1" spc="185" dirty="0">
                <a:latin typeface="Times New Roman" panose="02020603050405020304" pitchFamily="18" charset="0"/>
                <a:cs typeface="Times New Roman" panose="02020603050405020304" pitchFamily="18" charset="0"/>
              </a:rPr>
              <a:t>still </a:t>
            </a:r>
            <a:r>
              <a:rPr b="1" spc="145" dirty="0">
                <a:latin typeface="Times New Roman" panose="02020603050405020304" pitchFamily="18" charset="0"/>
                <a:cs typeface="Times New Roman" panose="02020603050405020304" pitchFamily="18" charset="0"/>
              </a:rPr>
              <a:t>today </a:t>
            </a:r>
            <a:r>
              <a:rPr b="1" spc="135" dirty="0">
                <a:latin typeface="Times New Roman" panose="02020603050405020304" pitchFamily="18" charset="0"/>
                <a:cs typeface="Times New Roman" panose="02020603050405020304" pitchFamily="18" charset="0"/>
              </a:rPr>
              <a:t>continue </a:t>
            </a:r>
            <a:r>
              <a:rPr b="1" dirty="0">
                <a:latin typeface="Times New Roman" panose="02020603050405020304" pitchFamily="18" charset="0"/>
                <a:cs typeface="Times New Roman" panose="02020603050405020304" pitchFamily="18" charset="0"/>
              </a:rPr>
              <a:t>to  </a:t>
            </a:r>
            <a:r>
              <a:rPr b="1" spc="35" dirty="0">
                <a:latin typeface="Times New Roman" panose="02020603050405020304" pitchFamily="18" charset="0"/>
                <a:cs typeface="Times New Roman" panose="02020603050405020304" pitchFamily="18" charset="0"/>
              </a:rPr>
              <a:t>provide </a:t>
            </a:r>
            <a:r>
              <a:rPr b="1" spc="100" dirty="0">
                <a:latin typeface="Times New Roman" panose="02020603050405020304" pitchFamily="18" charset="0"/>
                <a:cs typeface="Times New Roman" panose="02020603050405020304" pitchFamily="18" charset="0"/>
              </a:rPr>
              <a:t>livelihood </a:t>
            </a:r>
            <a:r>
              <a:rPr b="1" spc="145" dirty="0">
                <a:latin typeface="Times New Roman" panose="02020603050405020304" pitchFamily="18" charset="0"/>
                <a:cs typeface="Times New Roman" panose="02020603050405020304" pitchFamily="18" charset="0"/>
              </a:rPr>
              <a:t>and </a:t>
            </a:r>
            <a:r>
              <a:rPr b="1" spc="155" dirty="0">
                <a:latin typeface="Times New Roman" panose="02020603050405020304" pitchFamily="18" charset="0"/>
                <a:cs typeface="Times New Roman" panose="02020603050405020304" pitchFamily="18" charset="0"/>
              </a:rPr>
              <a:t>sustenance </a:t>
            </a:r>
            <a:r>
              <a:rPr b="1" spc="40" dirty="0">
                <a:latin typeface="Times New Roman" panose="02020603050405020304" pitchFamily="18" charset="0"/>
                <a:cs typeface="Times New Roman" panose="02020603050405020304" pitchFamily="18" charset="0"/>
              </a:rPr>
              <a:t>for </a:t>
            </a:r>
            <a:r>
              <a:rPr b="1" spc="30" dirty="0">
                <a:latin typeface="Times New Roman" panose="02020603050405020304" pitchFamily="18" charset="0"/>
                <a:cs typeface="Times New Roman" panose="02020603050405020304" pitchFamily="18" charset="0"/>
              </a:rPr>
              <a:t>the </a:t>
            </a:r>
            <a:r>
              <a:rPr b="1" spc="105" dirty="0">
                <a:latin typeface="Times New Roman" panose="02020603050405020304" pitchFamily="18" charset="0"/>
                <a:cs typeface="Times New Roman" panose="02020603050405020304" pitchFamily="18" charset="0"/>
              </a:rPr>
              <a:t>large </a:t>
            </a:r>
            <a:r>
              <a:rPr b="1" spc="95" dirty="0">
                <a:latin typeface="Times New Roman" panose="02020603050405020304" pitchFamily="18" charset="0"/>
                <a:cs typeface="Times New Roman" panose="02020603050405020304" pitchFamily="18" charset="0"/>
              </a:rPr>
              <a:t>population </a:t>
            </a:r>
            <a:r>
              <a:rPr b="1" spc="45" dirty="0">
                <a:latin typeface="Times New Roman" panose="02020603050405020304" pitchFamily="18" charset="0"/>
                <a:cs typeface="Times New Roman" panose="02020603050405020304" pitchFamily="18" charset="0"/>
              </a:rPr>
              <a:t>of </a:t>
            </a:r>
            <a:r>
              <a:rPr b="1" spc="30" dirty="0">
                <a:latin typeface="Times New Roman" panose="02020603050405020304" pitchFamily="18" charset="0"/>
                <a:cs typeface="Times New Roman" panose="02020603050405020304" pitchFamily="18" charset="0"/>
              </a:rPr>
              <a:t>the  </a:t>
            </a:r>
            <a:r>
              <a:rPr b="1" spc="160" dirty="0">
                <a:latin typeface="Times New Roman" panose="02020603050405020304" pitchFamily="18" charset="0"/>
                <a:cs typeface="Times New Roman" panose="02020603050405020304" pitchFamily="18" charset="0"/>
              </a:rPr>
              <a:t>nation.</a:t>
            </a:r>
          </a:p>
        </p:txBody>
      </p:sp>
      <p:sp>
        <p:nvSpPr>
          <p:cNvPr id="3" name="object 3"/>
          <p:cNvSpPr txBox="1"/>
          <p:nvPr/>
        </p:nvSpPr>
        <p:spPr>
          <a:xfrm>
            <a:off x="231140" y="1558290"/>
            <a:ext cx="93345" cy="330200"/>
          </a:xfrm>
          <a:prstGeom prst="rect">
            <a:avLst/>
          </a:prstGeom>
        </p:spPr>
        <p:txBody>
          <a:bodyPr vert="horz" wrap="square" lIns="0" tIns="12700" rIns="0" bIns="0" rtlCol="0">
            <a:spAutoFit/>
          </a:bodyPr>
          <a:lstStyle/>
          <a:p>
            <a:pPr marL="12700">
              <a:lnSpc>
                <a:spcPct val="100000"/>
              </a:lnSpc>
              <a:spcBef>
                <a:spcPts val="100"/>
              </a:spcBef>
            </a:pPr>
            <a:r>
              <a:rPr sz="2000" spc="-170" dirty="0">
                <a:solidFill>
                  <a:srgbClr val="FFFFFF"/>
                </a:solidFill>
                <a:latin typeface="Arial"/>
                <a:cs typeface="Arial"/>
              </a:rPr>
              <a:t>•</a:t>
            </a:r>
            <a:endParaRPr sz="2000">
              <a:latin typeface="Arial"/>
              <a:cs typeface="Arial"/>
            </a:endParaRPr>
          </a:p>
        </p:txBody>
      </p:sp>
      <p:sp>
        <p:nvSpPr>
          <p:cNvPr id="5" name="object 5"/>
          <p:cNvSpPr txBox="1"/>
          <p:nvPr/>
        </p:nvSpPr>
        <p:spPr>
          <a:xfrm>
            <a:off x="231140" y="3373120"/>
            <a:ext cx="93345" cy="330200"/>
          </a:xfrm>
          <a:prstGeom prst="rect">
            <a:avLst/>
          </a:prstGeom>
        </p:spPr>
        <p:txBody>
          <a:bodyPr vert="horz" wrap="square" lIns="0" tIns="12700" rIns="0" bIns="0" rtlCol="0">
            <a:spAutoFit/>
          </a:bodyPr>
          <a:lstStyle/>
          <a:p>
            <a:pPr marL="12700">
              <a:lnSpc>
                <a:spcPct val="100000"/>
              </a:lnSpc>
              <a:spcBef>
                <a:spcPts val="100"/>
              </a:spcBef>
            </a:pPr>
            <a:r>
              <a:rPr sz="2000" spc="-170" dirty="0">
                <a:solidFill>
                  <a:srgbClr val="FFFFFF"/>
                </a:solidFill>
                <a:latin typeface="Arial"/>
                <a:cs typeface="Arial"/>
              </a:rPr>
              <a:t>•</a:t>
            </a:r>
            <a:endParaRPr sz="2000">
              <a:latin typeface="Arial"/>
              <a:cs typeface="Arial"/>
            </a:endParaRPr>
          </a:p>
        </p:txBody>
      </p:sp>
      <p:sp>
        <p:nvSpPr>
          <p:cNvPr id="6" name="object 6"/>
          <p:cNvSpPr txBox="1"/>
          <p:nvPr/>
        </p:nvSpPr>
        <p:spPr>
          <a:xfrm>
            <a:off x="574040" y="3418840"/>
            <a:ext cx="7422515" cy="878840"/>
          </a:xfrm>
          <a:prstGeom prst="rect">
            <a:avLst/>
          </a:prstGeom>
        </p:spPr>
        <p:txBody>
          <a:bodyPr vert="horz" wrap="square" lIns="0" tIns="46990" rIns="0" bIns="0" rtlCol="0">
            <a:spAutoFit/>
          </a:bodyPr>
          <a:lstStyle/>
          <a:p>
            <a:pPr marL="12700" marR="5080">
              <a:lnSpc>
                <a:spcPts val="2160"/>
              </a:lnSpc>
              <a:spcBef>
                <a:spcPts val="370"/>
              </a:spcBef>
            </a:pPr>
            <a:r>
              <a:rPr sz="2000" b="1" spc="-25" dirty="0">
                <a:solidFill>
                  <a:srgbClr val="FFFFFF"/>
                </a:solidFill>
                <a:latin typeface="Times New Roman"/>
                <a:cs typeface="Times New Roman"/>
              </a:rPr>
              <a:t>The </a:t>
            </a:r>
            <a:r>
              <a:rPr sz="2000" b="1" spc="75" dirty="0">
                <a:solidFill>
                  <a:srgbClr val="FFFFFF"/>
                </a:solidFill>
                <a:latin typeface="Times New Roman"/>
                <a:cs typeface="Times New Roman"/>
              </a:rPr>
              <a:t>rivers </a:t>
            </a:r>
            <a:r>
              <a:rPr sz="2000" b="1" spc="50" dirty="0">
                <a:solidFill>
                  <a:srgbClr val="FFFFFF"/>
                </a:solidFill>
                <a:latin typeface="Times New Roman"/>
                <a:cs typeface="Times New Roman"/>
              </a:rPr>
              <a:t>of </a:t>
            </a:r>
            <a:r>
              <a:rPr sz="2000" b="1" spc="120" dirty="0">
                <a:solidFill>
                  <a:srgbClr val="FFFFFF"/>
                </a:solidFill>
                <a:latin typeface="Times New Roman"/>
                <a:cs typeface="Times New Roman"/>
              </a:rPr>
              <a:t>India, </a:t>
            </a:r>
            <a:r>
              <a:rPr sz="2000" b="1" spc="60" dirty="0">
                <a:solidFill>
                  <a:srgbClr val="FFFFFF"/>
                </a:solidFill>
                <a:latin typeface="Times New Roman"/>
                <a:cs typeface="Times New Roman"/>
              </a:rPr>
              <a:t>apart </a:t>
            </a:r>
            <a:r>
              <a:rPr sz="2000" b="1" spc="80" dirty="0">
                <a:solidFill>
                  <a:srgbClr val="FFFFFF"/>
                </a:solidFill>
                <a:latin typeface="Times New Roman"/>
                <a:cs typeface="Times New Roman"/>
              </a:rPr>
              <a:t>from </a:t>
            </a:r>
            <a:r>
              <a:rPr sz="2000" b="1" spc="70" dirty="0">
                <a:solidFill>
                  <a:srgbClr val="FFFFFF"/>
                </a:solidFill>
                <a:latin typeface="Times New Roman"/>
                <a:cs typeface="Times New Roman"/>
              </a:rPr>
              <a:t>their </a:t>
            </a:r>
            <a:r>
              <a:rPr sz="2000" b="1" spc="210" dirty="0">
                <a:solidFill>
                  <a:srgbClr val="FFFFFF"/>
                </a:solidFill>
                <a:latin typeface="Times New Roman"/>
                <a:cs typeface="Times New Roman"/>
              </a:rPr>
              <a:t>utility, </a:t>
            </a:r>
            <a:r>
              <a:rPr sz="2000" b="1" dirty="0">
                <a:solidFill>
                  <a:srgbClr val="FFFFFF"/>
                </a:solidFill>
                <a:latin typeface="Times New Roman"/>
                <a:cs typeface="Times New Roman"/>
              </a:rPr>
              <a:t>are </a:t>
            </a:r>
            <a:r>
              <a:rPr sz="2000" b="1" spc="-10" dirty="0">
                <a:solidFill>
                  <a:srgbClr val="FFFFFF"/>
                </a:solidFill>
                <a:latin typeface="Times New Roman"/>
                <a:cs typeface="Times New Roman"/>
              </a:rPr>
              <a:t>a </a:t>
            </a:r>
            <a:r>
              <a:rPr sz="2000" b="1" spc="60" dirty="0">
                <a:solidFill>
                  <a:srgbClr val="FFFFFF"/>
                </a:solidFill>
                <a:latin typeface="Times New Roman"/>
                <a:cs typeface="Times New Roman"/>
              </a:rPr>
              <a:t>rich  </a:t>
            </a:r>
            <a:r>
              <a:rPr sz="2000" b="1" spc="75" dirty="0">
                <a:solidFill>
                  <a:srgbClr val="FFFFFF"/>
                </a:solidFill>
                <a:latin typeface="Times New Roman"/>
                <a:cs typeface="Times New Roman"/>
              </a:rPr>
              <a:t>storehouse </a:t>
            </a:r>
            <a:r>
              <a:rPr sz="2000" b="1" spc="45" dirty="0">
                <a:solidFill>
                  <a:srgbClr val="FFFFFF"/>
                </a:solidFill>
                <a:latin typeface="Times New Roman"/>
                <a:cs typeface="Times New Roman"/>
              </a:rPr>
              <a:t>of </a:t>
            </a:r>
            <a:r>
              <a:rPr sz="2000" b="1" spc="150" dirty="0">
                <a:solidFill>
                  <a:srgbClr val="FFFFFF"/>
                </a:solidFill>
                <a:latin typeface="Times New Roman"/>
                <a:cs typeface="Times New Roman"/>
              </a:rPr>
              <a:t>natural </a:t>
            </a:r>
            <a:r>
              <a:rPr sz="2000" b="1" spc="135" dirty="0">
                <a:solidFill>
                  <a:srgbClr val="FFFFFF"/>
                </a:solidFill>
                <a:latin typeface="Times New Roman"/>
                <a:cs typeface="Times New Roman"/>
              </a:rPr>
              <a:t>beauty, </a:t>
            </a:r>
            <a:r>
              <a:rPr sz="2000" b="1" spc="145" dirty="0">
                <a:solidFill>
                  <a:srgbClr val="FFFFFF"/>
                </a:solidFill>
                <a:latin typeface="Times New Roman"/>
                <a:cs typeface="Times New Roman"/>
              </a:rPr>
              <a:t>and </a:t>
            </a:r>
            <a:r>
              <a:rPr sz="2000" b="1" spc="45" dirty="0">
                <a:solidFill>
                  <a:srgbClr val="FFFFFF"/>
                </a:solidFill>
                <a:latin typeface="Times New Roman"/>
                <a:cs typeface="Times New Roman"/>
              </a:rPr>
              <a:t>have </a:t>
            </a:r>
            <a:r>
              <a:rPr sz="2000" b="1" spc="-10" dirty="0">
                <a:solidFill>
                  <a:srgbClr val="FFFFFF"/>
                </a:solidFill>
                <a:latin typeface="Times New Roman"/>
                <a:cs typeface="Times New Roman"/>
              </a:rPr>
              <a:t>a </a:t>
            </a:r>
            <a:r>
              <a:rPr sz="2000" b="1" spc="160" dirty="0">
                <a:solidFill>
                  <a:srgbClr val="FFFFFF"/>
                </a:solidFill>
                <a:latin typeface="Times New Roman"/>
                <a:cs typeface="Times New Roman"/>
              </a:rPr>
              <a:t>long </a:t>
            </a:r>
            <a:r>
              <a:rPr sz="2000" b="1" spc="145" dirty="0">
                <a:solidFill>
                  <a:srgbClr val="FFFFFF"/>
                </a:solidFill>
                <a:latin typeface="Times New Roman"/>
                <a:cs typeface="Times New Roman"/>
              </a:rPr>
              <a:t>and </a:t>
            </a:r>
            <a:r>
              <a:rPr sz="2000" b="1" spc="155" dirty="0">
                <a:solidFill>
                  <a:srgbClr val="FFFFFF"/>
                </a:solidFill>
                <a:latin typeface="Times New Roman"/>
                <a:cs typeface="Times New Roman"/>
              </a:rPr>
              <a:t>ancient  </a:t>
            </a:r>
            <a:r>
              <a:rPr sz="2000" b="1" spc="145" dirty="0">
                <a:solidFill>
                  <a:srgbClr val="FFFFFF"/>
                </a:solidFill>
                <a:latin typeface="Times New Roman"/>
                <a:cs typeface="Times New Roman"/>
              </a:rPr>
              <a:t>history </a:t>
            </a:r>
            <a:r>
              <a:rPr sz="2000" b="1" spc="45" dirty="0">
                <a:solidFill>
                  <a:srgbClr val="FFFFFF"/>
                </a:solidFill>
                <a:latin typeface="Times New Roman"/>
                <a:cs typeface="Times New Roman"/>
              </a:rPr>
              <a:t>of </a:t>
            </a:r>
            <a:r>
              <a:rPr sz="2000" b="1" spc="165" dirty="0">
                <a:solidFill>
                  <a:srgbClr val="FFFFFF"/>
                </a:solidFill>
                <a:latin typeface="Times New Roman"/>
                <a:cs typeface="Times New Roman"/>
              </a:rPr>
              <a:t>mythological </a:t>
            </a:r>
            <a:r>
              <a:rPr sz="2000" b="1" spc="145" dirty="0">
                <a:solidFill>
                  <a:srgbClr val="FFFFFF"/>
                </a:solidFill>
                <a:latin typeface="Times New Roman"/>
                <a:cs typeface="Times New Roman"/>
              </a:rPr>
              <a:t>and </a:t>
            </a:r>
            <a:r>
              <a:rPr sz="2000" b="1" spc="-90" dirty="0">
                <a:solidFill>
                  <a:srgbClr val="FFFFFF"/>
                </a:solidFill>
                <a:latin typeface="Times New Roman"/>
                <a:cs typeface="Times New Roman"/>
              </a:rPr>
              <a:t>h </a:t>
            </a:r>
            <a:r>
              <a:rPr sz="2000" b="1" spc="130" dirty="0">
                <a:solidFill>
                  <a:srgbClr val="FFFFFF"/>
                </a:solidFill>
                <a:latin typeface="Times New Roman"/>
                <a:cs typeface="Times New Roman"/>
              </a:rPr>
              <a:t>istorical</a:t>
            </a:r>
            <a:r>
              <a:rPr sz="2000" b="1" spc="455" dirty="0">
                <a:solidFill>
                  <a:srgbClr val="FFFFFF"/>
                </a:solidFill>
                <a:latin typeface="Times New Roman"/>
                <a:cs typeface="Times New Roman"/>
              </a:rPr>
              <a:t> </a:t>
            </a:r>
            <a:r>
              <a:rPr sz="2000" b="1" spc="110" dirty="0">
                <a:solidFill>
                  <a:srgbClr val="FFFFFF"/>
                </a:solidFill>
                <a:latin typeface="Times New Roman"/>
                <a:cs typeface="Times New Roman"/>
              </a:rPr>
              <a:t>treasures.</a:t>
            </a:r>
            <a:endParaRPr sz="2000" dirty="0">
              <a:latin typeface="Times New Roman"/>
              <a:cs typeface="Times New Roman"/>
            </a:endParaRPr>
          </a:p>
        </p:txBody>
      </p:sp>
      <p:sp>
        <p:nvSpPr>
          <p:cNvPr id="7" name="object 7"/>
          <p:cNvSpPr txBox="1"/>
          <p:nvPr/>
        </p:nvSpPr>
        <p:spPr>
          <a:xfrm>
            <a:off x="231140" y="4640579"/>
            <a:ext cx="93345" cy="330200"/>
          </a:xfrm>
          <a:prstGeom prst="rect">
            <a:avLst/>
          </a:prstGeom>
        </p:spPr>
        <p:txBody>
          <a:bodyPr vert="horz" wrap="square" lIns="0" tIns="12700" rIns="0" bIns="0" rtlCol="0">
            <a:spAutoFit/>
          </a:bodyPr>
          <a:lstStyle/>
          <a:p>
            <a:pPr marL="12700">
              <a:lnSpc>
                <a:spcPct val="100000"/>
              </a:lnSpc>
              <a:spcBef>
                <a:spcPts val="100"/>
              </a:spcBef>
            </a:pPr>
            <a:r>
              <a:rPr sz="2000" spc="-170" dirty="0">
                <a:solidFill>
                  <a:srgbClr val="FFFFFF"/>
                </a:solidFill>
                <a:latin typeface="Arial"/>
                <a:cs typeface="Arial"/>
              </a:rPr>
              <a:t>•</a:t>
            </a:r>
            <a:endParaRPr sz="2000">
              <a:latin typeface="Arial"/>
              <a:cs typeface="Arial"/>
            </a:endParaRPr>
          </a:p>
        </p:txBody>
      </p:sp>
      <p:sp>
        <p:nvSpPr>
          <p:cNvPr id="8" name="object 8"/>
          <p:cNvSpPr txBox="1"/>
          <p:nvPr/>
        </p:nvSpPr>
        <p:spPr>
          <a:xfrm>
            <a:off x="574040" y="4685029"/>
            <a:ext cx="7962900" cy="1427480"/>
          </a:xfrm>
          <a:prstGeom prst="rect">
            <a:avLst/>
          </a:prstGeom>
        </p:spPr>
        <p:txBody>
          <a:bodyPr vert="horz" wrap="square" lIns="0" tIns="46990" rIns="0" bIns="0" rtlCol="0">
            <a:spAutoFit/>
          </a:bodyPr>
          <a:lstStyle/>
          <a:p>
            <a:pPr marL="12700" marR="5080">
              <a:lnSpc>
                <a:spcPts val="2160"/>
              </a:lnSpc>
              <a:spcBef>
                <a:spcPts val="370"/>
              </a:spcBef>
            </a:pPr>
            <a:r>
              <a:rPr sz="2000" b="1" spc="-25" dirty="0">
                <a:solidFill>
                  <a:srgbClr val="FFFFFF"/>
                </a:solidFill>
                <a:latin typeface="Times New Roman"/>
                <a:cs typeface="Times New Roman"/>
              </a:rPr>
              <a:t>The </a:t>
            </a:r>
            <a:r>
              <a:rPr sz="2000" b="1" spc="85" dirty="0">
                <a:solidFill>
                  <a:srgbClr val="FFFFFF"/>
                </a:solidFill>
                <a:latin typeface="Times New Roman"/>
                <a:cs typeface="Times New Roman"/>
              </a:rPr>
              <a:t>glob </a:t>
            </a:r>
            <a:r>
              <a:rPr sz="2000" b="1" spc="100" dirty="0">
                <a:solidFill>
                  <a:srgbClr val="FFFFFF"/>
                </a:solidFill>
                <a:latin typeface="Times New Roman"/>
                <a:cs typeface="Times New Roman"/>
              </a:rPr>
              <a:t>al </a:t>
            </a:r>
            <a:r>
              <a:rPr sz="2000" b="1" spc="140" dirty="0">
                <a:solidFill>
                  <a:srgbClr val="FFFFFF"/>
                </a:solidFill>
                <a:latin typeface="Times New Roman"/>
                <a:cs typeface="Times New Roman"/>
              </a:rPr>
              <a:t>environmental </a:t>
            </a:r>
            <a:r>
              <a:rPr sz="2000" b="1" spc="-60" dirty="0">
                <a:solidFill>
                  <a:srgbClr val="FFFFFF"/>
                </a:solidFill>
                <a:latin typeface="Times New Roman"/>
                <a:cs typeface="Times New Roman"/>
              </a:rPr>
              <a:t>prob </a:t>
            </a:r>
            <a:r>
              <a:rPr sz="2000" b="1" spc="130" dirty="0">
                <a:solidFill>
                  <a:srgbClr val="FFFFFF"/>
                </a:solidFill>
                <a:latin typeface="Times New Roman"/>
                <a:cs typeface="Times New Roman"/>
              </a:rPr>
              <a:t>lems </a:t>
            </a:r>
            <a:r>
              <a:rPr sz="2000" b="1" spc="45" dirty="0">
                <a:solidFill>
                  <a:srgbClr val="FFFFFF"/>
                </a:solidFill>
                <a:latin typeface="Times New Roman"/>
                <a:cs typeface="Times New Roman"/>
              </a:rPr>
              <a:t>of </a:t>
            </a:r>
            <a:r>
              <a:rPr sz="2000" b="1" spc="30" dirty="0">
                <a:solidFill>
                  <a:srgbClr val="FFFFFF"/>
                </a:solidFill>
                <a:latin typeface="Times New Roman"/>
                <a:cs typeface="Times New Roman"/>
              </a:rPr>
              <a:t>the </a:t>
            </a:r>
            <a:r>
              <a:rPr sz="2000" b="1" spc="145" dirty="0">
                <a:solidFill>
                  <a:srgbClr val="FFFFFF"/>
                </a:solidFill>
                <a:latin typeface="Times New Roman"/>
                <a:cs typeface="Times New Roman"/>
              </a:rPr>
              <a:t>21 </a:t>
            </a:r>
            <a:r>
              <a:rPr sz="1725" b="1" spc="-172" baseline="28985" dirty="0">
                <a:solidFill>
                  <a:srgbClr val="FFFFFF"/>
                </a:solidFill>
                <a:latin typeface="Times New Roman"/>
                <a:cs typeface="Times New Roman"/>
              </a:rPr>
              <a:t>st </a:t>
            </a:r>
            <a:r>
              <a:rPr sz="2000" b="1" spc="155" dirty="0">
                <a:solidFill>
                  <a:srgbClr val="FFFFFF"/>
                </a:solidFill>
                <a:latin typeface="Times New Roman"/>
                <a:cs typeface="Times New Roman"/>
              </a:rPr>
              <a:t>century </a:t>
            </a:r>
            <a:r>
              <a:rPr sz="2000" b="1" spc="130" dirty="0">
                <a:solidFill>
                  <a:srgbClr val="FFFFFF"/>
                </a:solidFill>
                <a:latin typeface="Times New Roman"/>
                <a:cs typeface="Times New Roman"/>
              </a:rPr>
              <a:t>will </a:t>
            </a:r>
            <a:r>
              <a:rPr sz="2000" b="1" spc="110" dirty="0">
                <a:solidFill>
                  <a:srgbClr val="FFFFFF"/>
                </a:solidFill>
                <a:latin typeface="Times New Roman"/>
                <a:cs typeface="Times New Roman"/>
              </a:rPr>
              <a:t>also  </a:t>
            </a:r>
            <a:r>
              <a:rPr sz="2000" b="1" spc="45" dirty="0">
                <a:solidFill>
                  <a:srgbClr val="FFFFFF"/>
                </a:solidFill>
                <a:latin typeface="Times New Roman"/>
                <a:cs typeface="Times New Roman"/>
              </a:rPr>
              <a:t>have </a:t>
            </a:r>
            <a:r>
              <a:rPr sz="2000" b="1" spc="70" dirty="0">
                <a:solidFill>
                  <a:srgbClr val="FFFFFF"/>
                </a:solidFill>
                <a:latin typeface="Times New Roman"/>
                <a:cs typeface="Times New Roman"/>
              </a:rPr>
              <a:t>their </a:t>
            </a:r>
            <a:r>
              <a:rPr sz="2000" b="1" spc="110" dirty="0">
                <a:solidFill>
                  <a:srgbClr val="FFFFFF"/>
                </a:solidFill>
                <a:latin typeface="Times New Roman"/>
                <a:cs typeface="Times New Roman"/>
              </a:rPr>
              <a:t>impact </a:t>
            </a:r>
            <a:r>
              <a:rPr sz="2000" b="1" spc="55" dirty="0">
                <a:solidFill>
                  <a:srgbClr val="FFFFFF"/>
                </a:solidFill>
                <a:latin typeface="Times New Roman"/>
                <a:cs typeface="Times New Roman"/>
              </a:rPr>
              <a:t>on </a:t>
            </a:r>
            <a:r>
              <a:rPr sz="2000" b="1" spc="35" dirty="0">
                <a:solidFill>
                  <a:srgbClr val="FFFFFF"/>
                </a:solidFill>
                <a:latin typeface="Times New Roman"/>
                <a:cs typeface="Times New Roman"/>
              </a:rPr>
              <a:t>the </a:t>
            </a:r>
            <a:r>
              <a:rPr sz="2000" b="1" spc="75" dirty="0">
                <a:solidFill>
                  <a:srgbClr val="FFFFFF"/>
                </a:solidFill>
                <a:latin typeface="Times New Roman"/>
                <a:cs typeface="Times New Roman"/>
              </a:rPr>
              <a:t>rivers </a:t>
            </a:r>
            <a:r>
              <a:rPr sz="2000" b="1" spc="45" dirty="0">
                <a:solidFill>
                  <a:srgbClr val="FFFFFF"/>
                </a:solidFill>
                <a:latin typeface="Times New Roman"/>
                <a:cs typeface="Times New Roman"/>
              </a:rPr>
              <a:t>of </a:t>
            </a:r>
            <a:r>
              <a:rPr sz="2000" b="1" spc="120" dirty="0">
                <a:solidFill>
                  <a:srgbClr val="FFFFFF"/>
                </a:solidFill>
                <a:latin typeface="Times New Roman"/>
                <a:cs typeface="Times New Roman"/>
              </a:rPr>
              <a:t>India. </a:t>
            </a:r>
            <a:r>
              <a:rPr sz="2000" b="1" spc="-10" dirty="0">
                <a:solidFill>
                  <a:srgbClr val="FFFFFF"/>
                </a:solidFill>
                <a:latin typeface="Times New Roman"/>
                <a:cs typeface="Times New Roman"/>
              </a:rPr>
              <a:t>B </a:t>
            </a:r>
            <a:r>
              <a:rPr sz="2000" b="1" spc="275" dirty="0">
                <a:solidFill>
                  <a:srgbClr val="FFFFFF"/>
                </a:solidFill>
                <a:latin typeface="Times New Roman"/>
                <a:cs typeface="Times New Roman"/>
              </a:rPr>
              <a:t>y </a:t>
            </a:r>
            <a:r>
              <a:rPr sz="2000" b="1" spc="120" dirty="0">
                <a:solidFill>
                  <a:srgbClr val="FFFFFF"/>
                </a:solidFill>
                <a:latin typeface="Times New Roman"/>
                <a:cs typeface="Times New Roman"/>
              </a:rPr>
              <a:t>respecting </a:t>
            </a:r>
            <a:r>
              <a:rPr sz="2000" b="1" spc="70" dirty="0">
                <a:solidFill>
                  <a:srgbClr val="FFFFFF"/>
                </a:solidFill>
                <a:latin typeface="Times New Roman"/>
                <a:cs typeface="Times New Roman"/>
              </a:rPr>
              <a:t>these  </a:t>
            </a:r>
            <a:r>
              <a:rPr sz="2000" b="1" spc="100" dirty="0">
                <a:solidFill>
                  <a:srgbClr val="FFFFFF"/>
                </a:solidFill>
                <a:latin typeface="Times New Roman"/>
                <a:cs typeface="Times New Roman"/>
              </a:rPr>
              <a:t>treasures </a:t>
            </a:r>
            <a:r>
              <a:rPr sz="2000" b="1" spc="45" dirty="0">
                <a:solidFill>
                  <a:srgbClr val="FFFFFF"/>
                </a:solidFill>
                <a:latin typeface="Times New Roman"/>
                <a:cs typeface="Times New Roman"/>
              </a:rPr>
              <a:t>of </a:t>
            </a:r>
            <a:r>
              <a:rPr sz="2000" b="1" spc="120" dirty="0">
                <a:solidFill>
                  <a:srgbClr val="FFFFFF"/>
                </a:solidFill>
                <a:latin typeface="Times New Roman"/>
                <a:cs typeface="Times New Roman"/>
              </a:rPr>
              <a:t>India, </a:t>
            </a:r>
            <a:r>
              <a:rPr sz="2000" b="1" spc="15" dirty="0">
                <a:solidFill>
                  <a:srgbClr val="FFFFFF"/>
                </a:solidFill>
                <a:latin typeface="Times New Roman"/>
                <a:cs typeface="Times New Roman"/>
              </a:rPr>
              <a:t>both </a:t>
            </a:r>
            <a:r>
              <a:rPr sz="2000" b="1" spc="40" dirty="0">
                <a:solidFill>
                  <a:srgbClr val="FFFFFF"/>
                </a:solidFill>
                <a:latin typeface="Times New Roman"/>
                <a:cs typeface="Times New Roman"/>
              </a:rPr>
              <a:t>for </a:t>
            </a:r>
            <a:r>
              <a:rPr sz="2000" b="1" spc="50" dirty="0">
                <a:solidFill>
                  <a:srgbClr val="FFFFFF"/>
                </a:solidFill>
                <a:latin typeface="Times New Roman"/>
                <a:cs typeface="Times New Roman"/>
              </a:rPr>
              <a:t>th </a:t>
            </a:r>
            <a:r>
              <a:rPr sz="2000" b="1" spc="20" dirty="0">
                <a:solidFill>
                  <a:srgbClr val="FFFFFF"/>
                </a:solidFill>
                <a:latin typeface="Times New Roman"/>
                <a:cs typeface="Times New Roman"/>
              </a:rPr>
              <a:t>eir </a:t>
            </a:r>
            <a:r>
              <a:rPr sz="2000" b="1" spc="145" dirty="0">
                <a:solidFill>
                  <a:srgbClr val="FFFFFF"/>
                </a:solidFill>
                <a:latin typeface="Times New Roman"/>
                <a:cs typeface="Times New Roman"/>
              </a:rPr>
              <a:t>history </a:t>
            </a:r>
            <a:r>
              <a:rPr sz="2000" b="1" spc="120" dirty="0">
                <a:solidFill>
                  <a:srgbClr val="FFFFFF"/>
                </a:solidFill>
                <a:latin typeface="Times New Roman"/>
                <a:cs typeface="Times New Roman"/>
              </a:rPr>
              <a:t>as </a:t>
            </a:r>
            <a:r>
              <a:rPr sz="2000" b="1" spc="75" dirty="0">
                <a:solidFill>
                  <a:srgbClr val="FFFFFF"/>
                </a:solidFill>
                <a:latin typeface="Times New Roman"/>
                <a:cs typeface="Times New Roman"/>
              </a:rPr>
              <a:t>well </a:t>
            </a:r>
            <a:r>
              <a:rPr sz="2000" b="1" spc="125" dirty="0">
                <a:solidFill>
                  <a:srgbClr val="FFFFFF"/>
                </a:solidFill>
                <a:latin typeface="Times New Roman"/>
                <a:cs typeface="Times New Roman"/>
              </a:rPr>
              <a:t>as </a:t>
            </a:r>
            <a:r>
              <a:rPr sz="2000" b="1" spc="40" dirty="0">
                <a:solidFill>
                  <a:srgbClr val="FFFFFF"/>
                </a:solidFill>
                <a:latin typeface="Times New Roman"/>
                <a:cs typeface="Times New Roman"/>
              </a:rPr>
              <a:t>for </a:t>
            </a:r>
            <a:r>
              <a:rPr sz="2000" b="1" spc="35" dirty="0">
                <a:solidFill>
                  <a:srgbClr val="FFFFFF"/>
                </a:solidFill>
                <a:latin typeface="Times New Roman"/>
                <a:cs typeface="Times New Roman"/>
              </a:rPr>
              <a:t>the  </a:t>
            </a:r>
            <a:r>
              <a:rPr sz="2000" b="1" spc="65" dirty="0">
                <a:solidFill>
                  <a:srgbClr val="FFFFFF"/>
                </a:solidFill>
                <a:latin typeface="Times New Roman"/>
                <a:cs typeface="Times New Roman"/>
              </a:rPr>
              <a:t>precious </a:t>
            </a:r>
            <a:r>
              <a:rPr sz="2000" b="1" spc="150" dirty="0">
                <a:solidFill>
                  <a:srgbClr val="FFFFFF"/>
                </a:solidFill>
                <a:latin typeface="Times New Roman"/>
                <a:cs typeface="Times New Roman"/>
              </a:rPr>
              <a:t>natural </a:t>
            </a:r>
            <a:r>
              <a:rPr sz="2000" b="1" spc="50" dirty="0">
                <a:solidFill>
                  <a:srgbClr val="FFFFFF"/>
                </a:solidFill>
                <a:latin typeface="Times New Roman"/>
                <a:cs typeface="Times New Roman"/>
              </a:rPr>
              <a:t>resource </a:t>
            </a:r>
            <a:r>
              <a:rPr sz="2000" b="1" spc="45" dirty="0">
                <a:solidFill>
                  <a:srgbClr val="FFFFFF"/>
                </a:solidFill>
                <a:latin typeface="Times New Roman"/>
                <a:cs typeface="Times New Roman"/>
              </a:rPr>
              <a:t>of </a:t>
            </a:r>
            <a:r>
              <a:rPr sz="2000" b="1" spc="65" dirty="0">
                <a:solidFill>
                  <a:srgbClr val="FFFFFF"/>
                </a:solidFill>
                <a:latin typeface="Times New Roman"/>
                <a:cs typeface="Times New Roman"/>
              </a:rPr>
              <a:t>water, </a:t>
            </a:r>
            <a:r>
              <a:rPr sz="2000" b="1" spc="70" dirty="0">
                <a:solidFill>
                  <a:srgbClr val="FFFFFF"/>
                </a:solidFill>
                <a:latin typeface="Times New Roman"/>
                <a:cs typeface="Times New Roman"/>
              </a:rPr>
              <a:t>these </a:t>
            </a:r>
            <a:r>
              <a:rPr sz="2000" b="1" spc="75" dirty="0">
                <a:solidFill>
                  <a:srgbClr val="FFFFFF"/>
                </a:solidFill>
                <a:latin typeface="Times New Roman"/>
                <a:cs typeface="Times New Roman"/>
              </a:rPr>
              <a:t>rivers </a:t>
            </a:r>
            <a:r>
              <a:rPr sz="2000" b="1" spc="130" dirty="0">
                <a:solidFill>
                  <a:srgbClr val="FFFFFF"/>
                </a:solidFill>
                <a:latin typeface="Times New Roman"/>
                <a:cs typeface="Times New Roman"/>
              </a:rPr>
              <a:t>will </a:t>
            </a:r>
            <a:r>
              <a:rPr sz="2000" b="1" spc="200" dirty="0">
                <a:solidFill>
                  <a:srgbClr val="FFFFFF"/>
                </a:solidFill>
                <a:latin typeface="Times New Roman"/>
                <a:cs typeface="Times New Roman"/>
              </a:rPr>
              <a:t>sustain </a:t>
            </a:r>
            <a:r>
              <a:rPr sz="2000" b="1" spc="5" dirty="0">
                <a:solidFill>
                  <a:srgbClr val="FFFFFF"/>
                </a:solidFill>
                <a:latin typeface="Times New Roman"/>
                <a:cs typeface="Times New Roman"/>
              </a:rPr>
              <a:t>our  </a:t>
            </a:r>
            <a:r>
              <a:rPr sz="2000" b="1" spc="150" dirty="0">
                <a:solidFill>
                  <a:srgbClr val="FFFFFF"/>
                </a:solidFill>
                <a:latin typeface="Times New Roman"/>
                <a:cs typeface="Times New Roman"/>
              </a:rPr>
              <a:t>country </a:t>
            </a:r>
            <a:r>
              <a:rPr sz="2000" b="1" spc="40" dirty="0">
                <a:solidFill>
                  <a:srgbClr val="FFFFFF"/>
                </a:solidFill>
                <a:latin typeface="Times New Roman"/>
                <a:cs typeface="Times New Roman"/>
              </a:rPr>
              <a:t>for </a:t>
            </a:r>
            <a:r>
              <a:rPr sz="2000" b="1" spc="240" dirty="0">
                <a:solidFill>
                  <a:srgbClr val="FFFFFF"/>
                </a:solidFill>
                <a:latin typeface="Times New Roman"/>
                <a:cs typeface="Times New Roman"/>
              </a:rPr>
              <a:t>many </a:t>
            </a:r>
            <a:r>
              <a:rPr sz="2000" b="1" spc="120" dirty="0">
                <a:solidFill>
                  <a:srgbClr val="FFFFFF"/>
                </a:solidFill>
                <a:latin typeface="Times New Roman"/>
                <a:cs typeface="Times New Roman"/>
              </a:rPr>
              <a:t>centuries </a:t>
            </a:r>
            <a:r>
              <a:rPr sz="2000" b="1" dirty="0">
                <a:solidFill>
                  <a:srgbClr val="FFFFFF"/>
                </a:solidFill>
                <a:latin typeface="Times New Roman"/>
                <a:cs typeface="Times New Roman"/>
              </a:rPr>
              <a:t>to</a:t>
            </a:r>
            <a:r>
              <a:rPr sz="2000" b="1" spc="20" dirty="0">
                <a:solidFill>
                  <a:srgbClr val="FFFFFF"/>
                </a:solidFill>
                <a:latin typeface="Times New Roman"/>
                <a:cs typeface="Times New Roman"/>
              </a:rPr>
              <a:t> </a:t>
            </a:r>
            <a:r>
              <a:rPr sz="2000" b="1" spc="60" dirty="0">
                <a:solidFill>
                  <a:srgbClr val="FFFFFF"/>
                </a:solidFill>
                <a:latin typeface="Times New Roman"/>
                <a:cs typeface="Times New Roman"/>
              </a:rPr>
              <a:t>come.</a:t>
            </a:r>
            <a:endParaRPr sz="2000">
              <a:latin typeface="Times New Roman"/>
              <a:cs typeface="Times New Roman"/>
            </a:endParaRPr>
          </a:p>
        </p:txBody>
      </p:sp>
    </p:spTree>
    <p:extLst>
      <p:ext uri="{BB962C8B-B14F-4D97-AF65-F5344CB8AC3E}">
        <p14:creationId xmlns:p14="http://schemas.microsoft.com/office/powerpoint/2010/main" val="151242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26535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9872" y="434340"/>
            <a:ext cx="2680716" cy="4770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00044" y="312420"/>
            <a:ext cx="391667" cy="59131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003547" y="431291"/>
            <a:ext cx="3886200" cy="48006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83295" y="431291"/>
            <a:ext cx="569976" cy="48006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453896" y="1328927"/>
            <a:ext cx="1527048" cy="46482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186683" y="1328927"/>
            <a:ext cx="463295" cy="45872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867911" y="1453896"/>
            <a:ext cx="949451" cy="3398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003291" y="1380744"/>
            <a:ext cx="2478023" cy="52730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37704" y="1580388"/>
            <a:ext cx="173735" cy="71627"/>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0" y="3829811"/>
            <a:ext cx="4191000" cy="3028188"/>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4724400" y="3867910"/>
            <a:ext cx="4419599" cy="2990088"/>
          </a:xfrm>
          <a:prstGeom prst="rect">
            <a:avLst/>
          </a:prstGeom>
          <a:blipFill>
            <a:blip r:embed="rId13" cstate="print"/>
            <a:stretch>
              <a:fillRect/>
            </a:stretch>
          </a:blipFill>
        </p:spPr>
        <p:txBody>
          <a:bodyPr wrap="square" lIns="0" tIns="0" rIns="0" bIns="0" rtlCol="0"/>
          <a:lstStyle/>
          <a:p>
            <a:endParaRPr/>
          </a:p>
        </p:txBody>
      </p:sp>
      <p:sp>
        <p:nvSpPr>
          <p:cNvPr id="16" name="Rectangle 15"/>
          <p:cNvSpPr/>
          <p:nvPr/>
        </p:nvSpPr>
        <p:spPr>
          <a:xfrm>
            <a:off x="995287" y="2057400"/>
            <a:ext cx="6725175" cy="1754326"/>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marL="685800" indent="-685800" algn="ctr">
              <a:buFont typeface="Wingdings" panose="05000000000000000000" pitchFamily="2" charset="2"/>
              <a:buChar char="Ø"/>
            </a:pP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East Flowing River</a:t>
            </a:r>
          </a:p>
          <a:p>
            <a:pPr marL="685800" indent="-685800" algn="ctr">
              <a:buFont typeface="Wingdings" panose="05000000000000000000" pitchFamily="2" charset="2"/>
              <a:buChar char="Ø"/>
            </a:pP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West Flowing River</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Rectangle 3"/>
          <p:cNvSpPr/>
          <p:nvPr/>
        </p:nvSpPr>
        <p:spPr>
          <a:xfrm>
            <a:off x="618676" y="2967335"/>
            <a:ext cx="7906652" cy="1323439"/>
          </a:xfrm>
          <a:prstGeom prst="rect">
            <a:avLst/>
          </a:prstGeom>
          <a:noFill/>
        </p:spPr>
        <p:txBody>
          <a:bodyPr wrap="none" lIns="91440" tIns="45720" rIns="91440" bIns="45720">
            <a:spAutoFit/>
          </a:bodyPr>
          <a:lstStyle/>
          <a:p>
            <a:pPr algn="ctr"/>
            <a:r>
              <a:rPr lang="en-US" sz="8000" b="1" cap="none" spc="0" dirty="0" smtClean="0">
                <a:ln w="12700">
                  <a:solidFill>
                    <a:schemeClr val="accent5"/>
                  </a:solidFill>
                  <a:prstDash val="solid"/>
                </a:ln>
                <a:solidFill>
                  <a:srgbClr val="C00000"/>
                </a:solidFill>
                <a:effectLst/>
                <a:latin typeface="Andalus" panose="02020603050405020304" pitchFamily="18" charset="-78"/>
                <a:cs typeface="Andalus" panose="02020603050405020304" pitchFamily="18" charset="-78"/>
              </a:rPr>
              <a:t>East Flowing River</a:t>
            </a:r>
            <a:endParaRPr lang="en-US" sz="8000" b="1" cap="none" spc="0" dirty="0">
              <a:ln w="12700">
                <a:solidFill>
                  <a:schemeClr val="accent5"/>
                </a:solidFill>
                <a:prstDash val="solid"/>
              </a:ln>
              <a:solidFill>
                <a:srgbClr val="C00000"/>
              </a:solidFill>
              <a:effectLst/>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0517" y="378713"/>
            <a:ext cx="6450330" cy="102577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29298" y="1157477"/>
            <a:ext cx="246379" cy="14998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01463" y="935989"/>
            <a:ext cx="202437" cy="1642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928866" y="702691"/>
            <a:ext cx="234568" cy="14579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50761" y="702691"/>
            <a:ext cx="189737" cy="19100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009138" y="702691"/>
            <a:ext cx="234568" cy="14579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264155" y="612140"/>
            <a:ext cx="551180" cy="579120"/>
          </a:xfrm>
          <a:custGeom>
            <a:avLst/>
            <a:gdLst/>
            <a:ahLst/>
            <a:cxnLst/>
            <a:rect l="l" t="t" r="r" b="b"/>
            <a:pathLst>
              <a:path w="551180" h="579119">
                <a:moveTo>
                  <a:pt x="74421" y="0"/>
                </a:moveTo>
                <a:lnTo>
                  <a:pt x="113792" y="1524"/>
                </a:lnTo>
                <a:lnTo>
                  <a:pt x="151892" y="16763"/>
                </a:lnTo>
                <a:lnTo>
                  <a:pt x="276225" y="415544"/>
                </a:lnTo>
                <a:lnTo>
                  <a:pt x="279781" y="430402"/>
                </a:lnTo>
                <a:lnTo>
                  <a:pt x="283463" y="415544"/>
                </a:lnTo>
                <a:lnTo>
                  <a:pt x="402463" y="25526"/>
                </a:lnTo>
                <a:lnTo>
                  <a:pt x="403606" y="20827"/>
                </a:lnTo>
                <a:lnTo>
                  <a:pt x="405511" y="16763"/>
                </a:lnTo>
                <a:lnTo>
                  <a:pt x="408177" y="13335"/>
                </a:lnTo>
                <a:lnTo>
                  <a:pt x="410718" y="10033"/>
                </a:lnTo>
                <a:lnTo>
                  <a:pt x="414781" y="7365"/>
                </a:lnTo>
                <a:lnTo>
                  <a:pt x="420369" y="5587"/>
                </a:lnTo>
                <a:lnTo>
                  <a:pt x="425831" y="3810"/>
                </a:lnTo>
                <a:lnTo>
                  <a:pt x="433324" y="2412"/>
                </a:lnTo>
                <a:lnTo>
                  <a:pt x="479298" y="0"/>
                </a:lnTo>
                <a:lnTo>
                  <a:pt x="489771" y="71"/>
                </a:lnTo>
                <a:lnTo>
                  <a:pt x="531876" y="3301"/>
                </a:lnTo>
                <a:lnTo>
                  <a:pt x="536956" y="5334"/>
                </a:lnTo>
                <a:lnTo>
                  <a:pt x="542163" y="7365"/>
                </a:lnTo>
                <a:lnTo>
                  <a:pt x="545719" y="9779"/>
                </a:lnTo>
                <a:lnTo>
                  <a:pt x="547751" y="12826"/>
                </a:lnTo>
                <a:lnTo>
                  <a:pt x="549656" y="15748"/>
                </a:lnTo>
                <a:lnTo>
                  <a:pt x="550671" y="19176"/>
                </a:lnTo>
                <a:lnTo>
                  <a:pt x="550671" y="23240"/>
                </a:lnTo>
                <a:lnTo>
                  <a:pt x="550671" y="25146"/>
                </a:lnTo>
                <a:lnTo>
                  <a:pt x="550544" y="27559"/>
                </a:lnTo>
                <a:lnTo>
                  <a:pt x="550418" y="30352"/>
                </a:lnTo>
                <a:lnTo>
                  <a:pt x="550163" y="33147"/>
                </a:lnTo>
                <a:lnTo>
                  <a:pt x="383413" y="546481"/>
                </a:lnTo>
                <a:lnTo>
                  <a:pt x="381381" y="553212"/>
                </a:lnTo>
                <a:lnTo>
                  <a:pt x="345058" y="575627"/>
                </a:lnTo>
                <a:lnTo>
                  <a:pt x="304164" y="578326"/>
                </a:lnTo>
                <a:lnTo>
                  <a:pt x="275081" y="578612"/>
                </a:lnTo>
                <a:lnTo>
                  <a:pt x="260006" y="578516"/>
                </a:lnTo>
                <a:lnTo>
                  <a:pt x="214137" y="576260"/>
                </a:lnTo>
                <a:lnTo>
                  <a:pt x="175894" y="562229"/>
                </a:lnTo>
                <a:lnTo>
                  <a:pt x="167894" y="546481"/>
                </a:lnTo>
                <a:lnTo>
                  <a:pt x="8381" y="66039"/>
                </a:lnTo>
                <a:lnTo>
                  <a:pt x="5968" y="58165"/>
                </a:lnTo>
                <a:lnTo>
                  <a:pt x="4063" y="50926"/>
                </a:lnTo>
                <a:lnTo>
                  <a:pt x="2667" y="44576"/>
                </a:lnTo>
                <a:lnTo>
                  <a:pt x="1269" y="38226"/>
                </a:lnTo>
                <a:lnTo>
                  <a:pt x="507" y="33655"/>
                </a:lnTo>
                <a:lnTo>
                  <a:pt x="381" y="30987"/>
                </a:lnTo>
                <a:lnTo>
                  <a:pt x="126" y="28194"/>
                </a:lnTo>
                <a:lnTo>
                  <a:pt x="0" y="25526"/>
                </a:lnTo>
                <a:lnTo>
                  <a:pt x="0" y="23240"/>
                </a:lnTo>
                <a:lnTo>
                  <a:pt x="0" y="19176"/>
                </a:lnTo>
                <a:lnTo>
                  <a:pt x="1143" y="15748"/>
                </a:lnTo>
                <a:lnTo>
                  <a:pt x="3301" y="12826"/>
                </a:lnTo>
                <a:lnTo>
                  <a:pt x="5461" y="9779"/>
                </a:lnTo>
                <a:lnTo>
                  <a:pt x="9398" y="7365"/>
                </a:lnTo>
                <a:lnTo>
                  <a:pt x="14986" y="5334"/>
                </a:lnTo>
                <a:lnTo>
                  <a:pt x="20446" y="3301"/>
                </a:lnTo>
                <a:lnTo>
                  <a:pt x="63920" y="71"/>
                </a:lnTo>
                <a:lnTo>
                  <a:pt x="74421" y="0"/>
                </a:lnTo>
                <a:close/>
              </a:path>
            </a:pathLst>
          </a:custGeom>
          <a:ln w="10668">
            <a:solidFill>
              <a:srgbClr val="4579B8"/>
            </a:solidFill>
          </a:ln>
        </p:spPr>
        <p:txBody>
          <a:bodyPr wrap="square" lIns="0" tIns="0" rIns="0" bIns="0" rtlCol="0"/>
          <a:lstStyle/>
          <a:p>
            <a:endParaRPr/>
          </a:p>
        </p:txBody>
      </p:sp>
      <p:sp>
        <p:nvSpPr>
          <p:cNvPr id="9" name="object 9"/>
          <p:cNvSpPr/>
          <p:nvPr/>
        </p:nvSpPr>
        <p:spPr>
          <a:xfrm>
            <a:off x="2027427" y="612140"/>
            <a:ext cx="150495" cy="579120"/>
          </a:xfrm>
          <a:custGeom>
            <a:avLst/>
            <a:gdLst/>
            <a:ahLst/>
            <a:cxnLst/>
            <a:rect l="l" t="t" r="r" b="b"/>
            <a:pathLst>
              <a:path w="150494" h="579119">
                <a:moveTo>
                  <a:pt x="74930" y="0"/>
                </a:moveTo>
                <a:lnTo>
                  <a:pt x="120777" y="2921"/>
                </a:lnTo>
                <a:lnTo>
                  <a:pt x="146431" y="14605"/>
                </a:lnTo>
                <a:lnTo>
                  <a:pt x="148844" y="17525"/>
                </a:lnTo>
                <a:lnTo>
                  <a:pt x="149987" y="20955"/>
                </a:lnTo>
                <a:lnTo>
                  <a:pt x="149987" y="25019"/>
                </a:lnTo>
                <a:lnTo>
                  <a:pt x="149987" y="554863"/>
                </a:lnTo>
                <a:lnTo>
                  <a:pt x="149987" y="558800"/>
                </a:lnTo>
                <a:lnTo>
                  <a:pt x="148844" y="562229"/>
                </a:lnTo>
                <a:lnTo>
                  <a:pt x="146431" y="565276"/>
                </a:lnTo>
                <a:lnTo>
                  <a:pt x="144018" y="568198"/>
                </a:lnTo>
                <a:lnTo>
                  <a:pt x="139954" y="570738"/>
                </a:lnTo>
                <a:lnTo>
                  <a:pt x="134239" y="572643"/>
                </a:lnTo>
                <a:lnTo>
                  <a:pt x="128524" y="574675"/>
                </a:lnTo>
                <a:lnTo>
                  <a:pt x="85480" y="578516"/>
                </a:lnTo>
                <a:lnTo>
                  <a:pt x="74930" y="578612"/>
                </a:lnTo>
                <a:lnTo>
                  <a:pt x="64452" y="578516"/>
                </a:lnTo>
                <a:lnTo>
                  <a:pt x="21463" y="574675"/>
                </a:lnTo>
                <a:lnTo>
                  <a:pt x="15748" y="572643"/>
                </a:lnTo>
                <a:lnTo>
                  <a:pt x="10033" y="570738"/>
                </a:lnTo>
                <a:lnTo>
                  <a:pt x="5969" y="568198"/>
                </a:lnTo>
                <a:lnTo>
                  <a:pt x="3556" y="565276"/>
                </a:lnTo>
                <a:lnTo>
                  <a:pt x="1143" y="562229"/>
                </a:lnTo>
                <a:lnTo>
                  <a:pt x="0" y="558800"/>
                </a:lnTo>
                <a:lnTo>
                  <a:pt x="0" y="554863"/>
                </a:lnTo>
                <a:lnTo>
                  <a:pt x="0" y="25019"/>
                </a:lnTo>
                <a:lnTo>
                  <a:pt x="0" y="20955"/>
                </a:lnTo>
                <a:lnTo>
                  <a:pt x="1143" y="17525"/>
                </a:lnTo>
                <a:lnTo>
                  <a:pt x="3556" y="14605"/>
                </a:lnTo>
                <a:lnTo>
                  <a:pt x="5969" y="11557"/>
                </a:lnTo>
                <a:lnTo>
                  <a:pt x="46355" y="1017"/>
                </a:lnTo>
                <a:lnTo>
                  <a:pt x="64452" y="117"/>
                </a:lnTo>
                <a:lnTo>
                  <a:pt x="74930" y="0"/>
                </a:lnTo>
                <a:close/>
              </a:path>
            </a:pathLst>
          </a:custGeom>
          <a:ln w="10668">
            <a:solidFill>
              <a:srgbClr val="4579B8"/>
            </a:solidFill>
          </a:ln>
        </p:spPr>
        <p:txBody>
          <a:bodyPr wrap="square" lIns="0" tIns="0" rIns="0" bIns="0" rtlCol="0"/>
          <a:lstStyle/>
          <a:p>
            <a:endParaRPr/>
          </a:p>
        </p:txBody>
      </p:sp>
      <p:sp>
        <p:nvSpPr>
          <p:cNvPr id="10" name="object 10"/>
          <p:cNvSpPr/>
          <p:nvPr/>
        </p:nvSpPr>
        <p:spPr>
          <a:xfrm>
            <a:off x="6189979" y="604393"/>
            <a:ext cx="537845" cy="800100"/>
          </a:xfrm>
          <a:custGeom>
            <a:avLst/>
            <a:gdLst/>
            <a:ahLst/>
            <a:cxnLst/>
            <a:rect l="l" t="t" r="r" b="b"/>
            <a:pathLst>
              <a:path w="537845" h="800100">
                <a:moveTo>
                  <a:pt x="255905" y="0"/>
                </a:moveTo>
                <a:lnTo>
                  <a:pt x="303911" y="2921"/>
                </a:lnTo>
                <a:lnTo>
                  <a:pt x="346455" y="11303"/>
                </a:lnTo>
                <a:lnTo>
                  <a:pt x="514858" y="11303"/>
                </a:lnTo>
                <a:lnTo>
                  <a:pt x="521716" y="11303"/>
                </a:lnTo>
                <a:lnTo>
                  <a:pt x="527176" y="15621"/>
                </a:lnTo>
                <a:lnTo>
                  <a:pt x="537188" y="54066"/>
                </a:lnTo>
                <a:lnTo>
                  <a:pt x="537591" y="68453"/>
                </a:lnTo>
                <a:lnTo>
                  <a:pt x="537166" y="81811"/>
                </a:lnTo>
                <a:lnTo>
                  <a:pt x="526669" y="119887"/>
                </a:lnTo>
                <a:lnTo>
                  <a:pt x="521208" y="124460"/>
                </a:lnTo>
                <a:lnTo>
                  <a:pt x="514858" y="124460"/>
                </a:lnTo>
                <a:lnTo>
                  <a:pt x="452374" y="124460"/>
                </a:lnTo>
                <a:lnTo>
                  <a:pt x="473650" y="166008"/>
                </a:lnTo>
                <a:lnTo>
                  <a:pt x="476758" y="194691"/>
                </a:lnTo>
                <a:lnTo>
                  <a:pt x="475803" y="217213"/>
                </a:lnTo>
                <a:lnTo>
                  <a:pt x="468131" y="258448"/>
                </a:lnTo>
                <a:lnTo>
                  <a:pt x="452766" y="294403"/>
                </a:lnTo>
                <a:lnTo>
                  <a:pt x="416941" y="337820"/>
                </a:lnTo>
                <a:lnTo>
                  <a:pt x="385143" y="359552"/>
                </a:lnTo>
                <a:lnTo>
                  <a:pt x="347345" y="375285"/>
                </a:lnTo>
                <a:lnTo>
                  <a:pt x="304276" y="384937"/>
                </a:lnTo>
                <a:lnTo>
                  <a:pt x="256540" y="388112"/>
                </a:lnTo>
                <a:lnTo>
                  <a:pt x="243919" y="387729"/>
                </a:lnTo>
                <a:lnTo>
                  <a:pt x="196818" y="378624"/>
                </a:lnTo>
                <a:lnTo>
                  <a:pt x="171958" y="367284"/>
                </a:lnTo>
                <a:lnTo>
                  <a:pt x="167259" y="372491"/>
                </a:lnTo>
                <a:lnTo>
                  <a:pt x="162941" y="378587"/>
                </a:lnTo>
                <a:lnTo>
                  <a:pt x="159258" y="385699"/>
                </a:lnTo>
                <a:lnTo>
                  <a:pt x="155448" y="392938"/>
                </a:lnTo>
                <a:lnTo>
                  <a:pt x="153543" y="400812"/>
                </a:lnTo>
                <a:lnTo>
                  <a:pt x="153543" y="409575"/>
                </a:lnTo>
                <a:lnTo>
                  <a:pt x="177091" y="442729"/>
                </a:lnTo>
                <a:lnTo>
                  <a:pt x="340487" y="454787"/>
                </a:lnTo>
                <a:lnTo>
                  <a:pt x="362463" y="456291"/>
                </a:lnTo>
                <a:lnTo>
                  <a:pt x="402798" y="462680"/>
                </a:lnTo>
                <a:lnTo>
                  <a:pt x="453723" y="480869"/>
                </a:lnTo>
                <a:lnTo>
                  <a:pt x="492005" y="509029"/>
                </a:lnTo>
                <a:lnTo>
                  <a:pt x="517651" y="546481"/>
                </a:lnTo>
                <a:lnTo>
                  <a:pt x="529564" y="592826"/>
                </a:lnTo>
                <a:lnTo>
                  <a:pt x="530351" y="610235"/>
                </a:lnTo>
                <a:lnTo>
                  <a:pt x="529278" y="629572"/>
                </a:lnTo>
                <a:lnTo>
                  <a:pt x="513079" y="684276"/>
                </a:lnTo>
                <a:lnTo>
                  <a:pt x="491569" y="716835"/>
                </a:lnTo>
                <a:lnTo>
                  <a:pt x="461391" y="744728"/>
                </a:lnTo>
                <a:lnTo>
                  <a:pt x="422417" y="767651"/>
                </a:lnTo>
                <a:lnTo>
                  <a:pt x="374776" y="785241"/>
                </a:lnTo>
                <a:lnTo>
                  <a:pt x="318261" y="796385"/>
                </a:lnTo>
                <a:lnTo>
                  <a:pt x="252984" y="800100"/>
                </a:lnTo>
                <a:lnTo>
                  <a:pt x="220313" y="799433"/>
                </a:lnTo>
                <a:lnTo>
                  <a:pt x="162401" y="794099"/>
                </a:lnTo>
                <a:lnTo>
                  <a:pt x="114303" y="783500"/>
                </a:lnTo>
                <a:lnTo>
                  <a:pt x="74973" y="768590"/>
                </a:lnTo>
                <a:lnTo>
                  <a:pt x="32115" y="738711"/>
                </a:lnTo>
                <a:lnTo>
                  <a:pt x="7822" y="700551"/>
                </a:lnTo>
                <a:lnTo>
                  <a:pt x="0" y="656082"/>
                </a:lnTo>
                <a:lnTo>
                  <a:pt x="311" y="646314"/>
                </a:lnTo>
                <a:lnTo>
                  <a:pt x="11271" y="601027"/>
                </a:lnTo>
                <a:lnTo>
                  <a:pt x="30861" y="568325"/>
                </a:lnTo>
                <a:lnTo>
                  <a:pt x="59388" y="538416"/>
                </a:lnTo>
                <a:lnTo>
                  <a:pt x="76708" y="524510"/>
                </a:lnTo>
                <a:lnTo>
                  <a:pt x="64660" y="517034"/>
                </a:lnTo>
                <a:lnTo>
                  <a:pt x="37211" y="487299"/>
                </a:lnTo>
                <a:lnTo>
                  <a:pt x="24102" y="449454"/>
                </a:lnTo>
                <a:lnTo>
                  <a:pt x="23241" y="435737"/>
                </a:lnTo>
                <a:lnTo>
                  <a:pt x="24241" y="418592"/>
                </a:lnTo>
                <a:lnTo>
                  <a:pt x="39243" y="371729"/>
                </a:lnTo>
                <a:lnTo>
                  <a:pt x="68728" y="331634"/>
                </a:lnTo>
                <a:lnTo>
                  <a:pt x="80899" y="319659"/>
                </a:lnTo>
                <a:lnTo>
                  <a:pt x="71020" y="308733"/>
                </a:lnTo>
                <a:lnTo>
                  <a:pt x="47625" y="269621"/>
                </a:lnTo>
                <a:lnTo>
                  <a:pt x="35837" y="217864"/>
                </a:lnTo>
                <a:lnTo>
                  <a:pt x="35052" y="196977"/>
                </a:lnTo>
                <a:lnTo>
                  <a:pt x="36075" y="174428"/>
                </a:lnTo>
                <a:lnTo>
                  <a:pt x="44267" y="132951"/>
                </a:lnTo>
                <a:lnTo>
                  <a:pt x="60434" y="96396"/>
                </a:lnTo>
                <a:lnTo>
                  <a:pt x="83242" y="65432"/>
                </a:lnTo>
                <a:lnTo>
                  <a:pt x="112313" y="40159"/>
                </a:lnTo>
                <a:lnTo>
                  <a:pt x="147123" y="20816"/>
                </a:lnTo>
                <a:lnTo>
                  <a:pt x="187414" y="7500"/>
                </a:lnTo>
                <a:lnTo>
                  <a:pt x="232042" y="833"/>
                </a:lnTo>
                <a:lnTo>
                  <a:pt x="255905" y="0"/>
                </a:lnTo>
                <a:close/>
              </a:path>
            </a:pathLst>
          </a:custGeom>
          <a:ln w="10668">
            <a:solidFill>
              <a:srgbClr val="4579B8"/>
            </a:solidFill>
          </a:ln>
        </p:spPr>
        <p:txBody>
          <a:bodyPr wrap="square" lIns="0" tIns="0" rIns="0" bIns="0" rtlCol="0"/>
          <a:lstStyle/>
          <a:p>
            <a:endParaRPr/>
          </a:p>
        </p:txBody>
      </p:sp>
      <p:sp>
        <p:nvSpPr>
          <p:cNvPr id="11" name="object 11"/>
          <p:cNvSpPr/>
          <p:nvPr/>
        </p:nvSpPr>
        <p:spPr>
          <a:xfrm>
            <a:off x="7395336" y="601980"/>
            <a:ext cx="405765" cy="599440"/>
          </a:xfrm>
          <a:custGeom>
            <a:avLst/>
            <a:gdLst/>
            <a:ahLst/>
            <a:cxnLst/>
            <a:rect l="l" t="t" r="r" b="b"/>
            <a:pathLst>
              <a:path w="405765" h="599440">
                <a:moveTo>
                  <a:pt x="219075" y="0"/>
                </a:moveTo>
                <a:lnTo>
                  <a:pt x="267589" y="3556"/>
                </a:lnTo>
                <a:lnTo>
                  <a:pt x="310261" y="12573"/>
                </a:lnTo>
                <a:lnTo>
                  <a:pt x="351028" y="28321"/>
                </a:lnTo>
                <a:lnTo>
                  <a:pt x="372745" y="54483"/>
                </a:lnTo>
                <a:lnTo>
                  <a:pt x="373507" y="58674"/>
                </a:lnTo>
                <a:lnTo>
                  <a:pt x="374142" y="63881"/>
                </a:lnTo>
                <a:lnTo>
                  <a:pt x="374777" y="69977"/>
                </a:lnTo>
                <a:lnTo>
                  <a:pt x="375412" y="76073"/>
                </a:lnTo>
                <a:lnTo>
                  <a:pt x="375666" y="83820"/>
                </a:lnTo>
                <a:lnTo>
                  <a:pt x="375666" y="92837"/>
                </a:lnTo>
                <a:lnTo>
                  <a:pt x="373253" y="131191"/>
                </a:lnTo>
                <a:lnTo>
                  <a:pt x="371856" y="135128"/>
                </a:lnTo>
                <a:lnTo>
                  <a:pt x="370459" y="139065"/>
                </a:lnTo>
                <a:lnTo>
                  <a:pt x="368554" y="141859"/>
                </a:lnTo>
                <a:lnTo>
                  <a:pt x="366141" y="143256"/>
                </a:lnTo>
                <a:lnTo>
                  <a:pt x="363728" y="144525"/>
                </a:lnTo>
                <a:lnTo>
                  <a:pt x="361061" y="145287"/>
                </a:lnTo>
                <a:lnTo>
                  <a:pt x="357886" y="145287"/>
                </a:lnTo>
                <a:lnTo>
                  <a:pt x="354203" y="145287"/>
                </a:lnTo>
                <a:lnTo>
                  <a:pt x="348742" y="143256"/>
                </a:lnTo>
                <a:lnTo>
                  <a:pt x="341122" y="139065"/>
                </a:lnTo>
                <a:lnTo>
                  <a:pt x="335145" y="135872"/>
                </a:lnTo>
                <a:lnTo>
                  <a:pt x="294576" y="118745"/>
                </a:lnTo>
                <a:lnTo>
                  <a:pt x="249666" y="107584"/>
                </a:lnTo>
                <a:lnTo>
                  <a:pt x="222631" y="106045"/>
                </a:lnTo>
                <a:lnTo>
                  <a:pt x="212867" y="106287"/>
                </a:lnTo>
                <a:lnTo>
                  <a:pt x="174053" y="115173"/>
                </a:lnTo>
                <a:lnTo>
                  <a:pt x="148844" y="140208"/>
                </a:lnTo>
                <a:lnTo>
                  <a:pt x="145669" y="147193"/>
                </a:lnTo>
                <a:lnTo>
                  <a:pt x="144145" y="154559"/>
                </a:lnTo>
                <a:lnTo>
                  <a:pt x="144145" y="162560"/>
                </a:lnTo>
                <a:lnTo>
                  <a:pt x="161520" y="199570"/>
                </a:lnTo>
                <a:lnTo>
                  <a:pt x="194716" y="220210"/>
                </a:lnTo>
                <a:lnTo>
                  <a:pt x="238966" y="237638"/>
                </a:lnTo>
                <a:lnTo>
                  <a:pt x="250825" y="242077"/>
                </a:lnTo>
                <a:lnTo>
                  <a:pt x="286805" y="256659"/>
                </a:lnTo>
                <a:lnTo>
                  <a:pt x="322453" y="274447"/>
                </a:lnTo>
                <a:lnTo>
                  <a:pt x="354814" y="297432"/>
                </a:lnTo>
                <a:lnTo>
                  <a:pt x="381031" y="327517"/>
                </a:lnTo>
                <a:lnTo>
                  <a:pt x="399081" y="366027"/>
                </a:lnTo>
                <a:lnTo>
                  <a:pt x="405511" y="414909"/>
                </a:lnTo>
                <a:lnTo>
                  <a:pt x="404441" y="436889"/>
                </a:lnTo>
                <a:lnTo>
                  <a:pt x="395920" y="476756"/>
                </a:lnTo>
                <a:lnTo>
                  <a:pt x="379136" y="511266"/>
                </a:lnTo>
                <a:lnTo>
                  <a:pt x="340614" y="552450"/>
                </a:lnTo>
                <a:lnTo>
                  <a:pt x="306784" y="572754"/>
                </a:lnTo>
                <a:lnTo>
                  <a:pt x="267335" y="587248"/>
                </a:lnTo>
                <a:lnTo>
                  <a:pt x="223297" y="595995"/>
                </a:lnTo>
                <a:lnTo>
                  <a:pt x="175641" y="598932"/>
                </a:lnTo>
                <a:lnTo>
                  <a:pt x="160948" y="598648"/>
                </a:lnTo>
                <a:lnTo>
                  <a:pt x="118872" y="594487"/>
                </a:lnTo>
                <a:lnTo>
                  <a:pt x="81331" y="586450"/>
                </a:lnTo>
                <a:lnTo>
                  <a:pt x="42138" y="572682"/>
                </a:lnTo>
                <a:lnTo>
                  <a:pt x="9398" y="551561"/>
                </a:lnTo>
                <a:lnTo>
                  <a:pt x="234" y="508831"/>
                </a:lnTo>
                <a:lnTo>
                  <a:pt x="0" y="496570"/>
                </a:lnTo>
                <a:lnTo>
                  <a:pt x="91" y="488332"/>
                </a:lnTo>
                <a:lnTo>
                  <a:pt x="4826" y="452120"/>
                </a:lnTo>
                <a:lnTo>
                  <a:pt x="6350" y="448056"/>
                </a:lnTo>
                <a:lnTo>
                  <a:pt x="8382" y="445262"/>
                </a:lnTo>
                <a:lnTo>
                  <a:pt x="10795" y="443865"/>
                </a:lnTo>
                <a:lnTo>
                  <a:pt x="13081" y="442468"/>
                </a:lnTo>
                <a:lnTo>
                  <a:pt x="16129" y="441706"/>
                </a:lnTo>
                <a:lnTo>
                  <a:pt x="19685" y="441706"/>
                </a:lnTo>
                <a:lnTo>
                  <a:pt x="24003" y="441706"/>
                </a:lnTo>
                <a:lnTo>
                  <a:pt x="30480" y="444246"/>
                </a:lnTo>
                <a:lnTo>
                  <a:pt x="38989" y="449199"/>
                </a:lnTo>
                <a:lnTo>
                  <a:pt x="45827" y="453009"/>
                </a:lnTo>
                <a:lnTo>
                  <a:pt x="80791" y="469967"/>
                </a:lnTo>
                <a:lnTo>
                  <a:pt x="128285" y="485626"/>
                </a:lnTo>
                <a:lnTo>
                  <a:pt x="172720" y="489966"/>
                </a:lnTo>
                <a:lnTo>
                  <a:pt x="182550" y="489704"/>
                </a:lnTo>
                <a:lnTo>
                  <a:pt x="223424" y="480710"/>
                </a:lnTo>
                <a:lnTo>
                  <a:pt x="253619" y="454279"/>
                </a:lnTo>
                <a:lnTo>
                  <a:pt x="259588" y="426847"/>
                </a:lnTo>
                <a:lnTo>
                  <a:pt x="258897" y="418224"/>
                </a:lnTo>
                <a:lnTo>
                  <a:pt x="235807" y="384254"/>
                </a:lnTo>
                <a:lnTo>
                  <a:pt x="200072" y="364648"/>
                </a:lnTo>
                <a:lnTo>
                  <a:pt x="166804" y="351746"/>
                </a:lnTo>
                <a:lnTo>
                  <a:pt x="155146" y="347249"/>
                </a:lnTo>
                <a:lnTo>
                  <a:pt x="119314" y="332327"/>
                </a:lnTo>
                <a:lnTo>
                  <a:pt x="84328" y="314325"/>
                </a:lnTo>
                <a:lnTo>
                  <a:pt x="52591" y="291339"/>
                </a:lnTo>
                <a:lnTo>
                  <a:pt x="26828" y="261223"/>
                </a:lnTo>
                <a:lnTo>
                  <a:pt x="9263" y="222269"/>
                </a:lnTo>
                <a:lnTo>
                  <a:pt x="3048" y="172085"/>
                </a:lnTo>
                <a:lnTo>
                  <a:pt x="3976" y="153417"/>
                </a:lnTo>
                <a:lnTo>
                  <a:pt x="17907" y="102108"/>
                </a:lnTo>
                <a:lnTo>
                  <a:pt x="47589" y="59531"/>
                </a:lnTo>
                <a:lnTo>
                  <a:pt x="91757" y="27527"/>
                </a:lnTo>
                <a:lnTo>
                  <a:pt x="128905" y="12573"/>
                </a:lnTo>
                <a:lnTo>
                  <a:pt x="171561" y="3143"/>
                </a:lnTo>
                <a:lnTo>
                  <a:pt x="194716" y="785"/>
                </a:lnTo>
                <a:lnTo>
                  <a:pt x="219075" y="0"/>
                </a:lnTo>
                <a:close/>
              </a:path>
            </a:pathLst>
          </a:custGeom>
          <a:ln w="10668">
            <a:solidFill>
              <a:srgbClr val="4579B8"/>
            </a:solidFill>
          </a:ln>
        </p:spPr>
        <p:txBody>
          <a:bodyPr wrap="square" lIns="0" tIns="0" rIns="0" bIns="0" rtlCol="0"/>
          <a:lstStyle/>
          <a:p>
            <a:endParaRPr/>
          </a:p>
        </p:txBody>
      </p:sp>
      <p:sp>
        <p:nvSpPr>
          <p:cNvPr id="12" name="object 12"/>
          <p:cNvSpPr/>
          <p:nvPr/>
        </p:nvSpPr>
        <p:spPr>
          <a:xfrm>
            <a:off x="6781800" y="601980"/>
            <a:ext cx="521970" cy="599440"/>
          </a:xfrm>
          <a:custGeom>
            <a:avLst/>
            <a:gdLst/>
            <a:ahLst/>
            <a:cxnLst/>
            <a:rect l="l" t="t" r="r" b="b"/>
            <a:pathLst>
              <a:path w="521970" h="599440">
                <a:moveTo>
                  <a:pt x="270891" y="0"/>
                </a:moveTo>
                <a:lnTo>
                  <a:pt x="332724" y="4937"/>
                </a:lnTo>
                <a:lnTo>
                  <a:pt x="384936" y="19685"/>
                </a:lnTo>
                <a:lnTo>
                  <a:pt x="427974" y="43116"/>
                </a:lnTo>
                <a:lnTo>
                  <a:pt x="462533" y="74168"/>
                </a:lnTo>
                <a:lnTo>
                  <a:pt x="488934" y="112188"/>
                </a:lnTo>
                <a:lnTo>
                  <a:pt x="507238" y="156591"/>
                </a:lnTo>
                <a:lnTo>
                  <a:pt x="517921" y="206311"/>
                </a:lnTo>
                <a:lnTo>
                  <a:pt x="521461" y="260223"/>
                </a:lnTo>
                <a:lnTo>
                  <a:pt x="521461" y="283972"/>
                </a:lnTo>
                <a:lnTo>
                  <a:pt x="509270" y="324485"/>
                </a:lnTo>
                <a:lnTo>
                  <a:pt x="475615" y="337566"/>
                </a:lnTo>
                <a:lnTo>
                  <a:pt x="152400" y="337566"/>
                </a:lnTo>
                <a:lnTo>
                  <a:pt x="152900" y="354137"/>
                </a:lnTo>
                <a:lnTo>
                  <a:pt x="160400" y="399161"/>
                </a:lnTo>
                <a:lnTo>
                  <a:pt x="177885" y="435987"/>
                </a:lnTo>
                <a:lnTo>
                  <a:pt x="206136" y="463216"/>
                </a:lnTo>
                <a:lnTo>
                  <a:pt x="245788" y="480095"/>
                </a:lnTo>
                <a:lnTo>
                  <a:pt x="297688" y="485775"/>
                </a:lnTo>
                <a:lnTo>
                  <a:pt x="316716" y="485419"/>
                </a:lnTo>
                <a:lnTo>
                  <a:pt x="366775" y="480187"/>
                </a:lnTo>
                <a:lnTo>
                  <a:pt x="406852" y="470971"/>
                </a:lnTo>
                <a:lnTo>
                  <a:pt x="446660" y="458023"/>
                </a:lnTo>
                <a:lnTo>
                  <a:pt x="463803" y="451358"/>
                </a:lnTo>
                <a:lnTo>
                  <a:pt x="471550" y="449453"/>
                </a:lnTo>
                <a:lnTo>
                  <a:pt x="477393" y="449453"/>
                </a:lnTo>
                <a:lnTo>
                  <a:pt x="481075" y="449453"/>
                </a:lnTo>
                <a:lnTo>
                  <a:pt x="483997" y="450215"/>
                </a:lnTo>
                <a:lnTo>
                  <a:pt x="486409" y="451612"/>
                </a:lnTo>
                <a:lnTo>
                  <a:pt x="488823" y="453009"/>
                </a:lnTo>
                <a:lnTo>
                  <a:pt x="490727" y="455422"/>
                </a:lnTo>
                <a:lnTo>
                  <a:pt x="492378" y="458978"/>
                </a:lnTo>
                <a:lnTo>
                  <a:pt x="493902" y="462534"/>
                </a:lnTo>
                <a:lnTo>
                  <a:pt x="495046" y="467614"/>
                </a:lnTo>
                <a:lnTo>
                  <a:pt x="495553" y="474218"/>
                </a:lnTo>
                <a:lnTo>
                  <a:pt x="496189" y="480695"/>
                </a:lnTo>
                <a:lnTo>
                  <a:pt x="496443" y="488950"/>
                </a:lnTo>
                <a:lnTo>
                  <a:pt x="496443" y="498856"/>
                </a:lnTo>
                <a:lnTo>
                  <a:pt x="496443" y="507619"/>
                </a:lnTo>
                <a:lnTo>
                  <a:pt x="496316" y="515112"/>
                </a:lnTo>
                <a:lnTo>
                  <a:pt x="495934" y="521208"/>
                </a:lnTo>
                <a:lnTo>
                  <a:pt x="495553" y="527431"/>
                </a:lnTo>
                <a:lnTo>
                  <a:pt x="484250" y="556641"/>
                </a:lnTo>
                <a:lnTo>
                  <a:pt x="481710" y="559435"/>
                </a:lnTo>
                <a:lnTo>
                  <a:pt x="443515" y="575024"/>
                </a:lnTo>
                <a:lnTo>
                  <a:pt x="405193" y="585225"/>
                </a:lnTo>
                <a:lnTo>
                  <a:pt x="357758" y="593852"/>
                </a:lnTo>
                <a:lnTo>
                  <a:pt x="303305" y="598620"/>
                </a:lnTo>
                <a:lnTo>
                  <a:pt x="283972" y="598932"/>
                </a:lnTo>
                <a:lnTo>
                  <a:pt x="249636" y="597812"/>
                </a:lnTo>
                <a:lnTo>
                  <a:pt x="187584" y="588859"/>
                </a:lnTo>
                <a:lnTo>
                  <a:pt x="134320" y="570928"/>
                </a:lnTo>
                <a:lnTo>
                  <a:pt x="89794" y="543877"/>
                </a:lnTo>
                <a:lnTo>
                  <a:pt x="54119" y="507541"/>
                </a:lnTo>
                <a:lnTo>
                  <a:pt x="27485" y="461682"/>
                </a:lnTo>
                <a:lnTo>
                  <a:pt x="9858" y="406322"/>
                </a:lnTo>
                <a:lnTo>
                  <a:pt x="1095" y="341413"/>
                </a:lnTo>
                <a:lnTo>
                  <a:pt x="0" y="305435"/>
                </a:lnTo>
                <a:lnTo>
                  <a:pt x="1144" y="270881"/>
                </a:lnTo>
                <a:lnTo>
                  <a:pt x="10340" y="207011"/>
                </a:lnTo>
                <a:lnTo>
                  <a:pt x="28700" y="150360"/>
                </a:lnTo>
                <a:lnTo>
                  <a:pt x="55508" y="102163"/>
                </a:lnTo>
                <a:lnTo>
                  <a:pt x="90560" y="62654"/>
                </a:lnTo>
                <a:lnTo>
                  <a:pt x="133284" y="32452"/>
                </a:lnTo>
                <a:lnTo>
                  <a:pt x="183433" y="11733"/>
                </a:lnTo>
                <a:lnTo>
                  <a:pt x="240151" y="1307"/>
                </a:lnTo>
                <a:lnTo>
                  <a:pt x="270891" y="0"/>
                </a:lnTo>
                <a:close/>
              </a:path>
            </a:pathLst>
          </a:custGeom>
          <a:ln w="10668">
            <a:solidFill>
              <a:srgbClr val="4579B8"/>
            </a:solidFill>
          </a:ln>
        </p:spPr>
        <p:txBody>
          <a:bodyPr wrap="square" lIns="0" tIns="0" rIns="0" bIns="0" rtlCol="0"/>
          <a:lstStyle/>
          <a:p>
            <a:endParaRPr/>
          </a:p>
        </p:txBody>
      </p:sp>
      <p:sp>
        <p:nvSpPr>
          <p:cNvPr id="13" name="object 13"/>
          <p:cNvSpPr/>
          <p:nvPr/>
        </p:nvSpPr>
        <p:spPr>
          <a:xfrm>
            <a:off x="5595111" y="601980"/>
            <a:ext cx="507365" cy="589280"/>
          </a:xfrm>
          <a:custGeom>
            <a:avLst/>
            <a:gdLst/>
            <a:ahLst/>
            <a:cxnLst/>
            <a:rect l="l" t="t" r="r" b="b"/>
            <a:pathLst>
              <a:path w="507364" h="589280">
                <a:moveTo>
                  <a:pt x="312547" y="0"/>
                </a:moveTo>
                <a:lnTo>
                  <a:pt x="362442" y="4476"/>
                </a:lnTo>
                <a:lnTo>
                  <a:pt x="403860" y="17907"/>
                </a:lnTo>
                <a:lnTo>
                  <a:pt x="437530" y="38973"/>
                </a:lnTo>
                <a:lnTo>
                  <a:pt x="464058" y="66421"/>
                </a:lnTo>
                <a:lnTo>
                  <a:pt x="483758" y="99679"/>
                </a:lnTo>
                <a:lnTo>
                  <a:pt x="497077" y="138175"/>
                </a:lnTo>
                <a:lnTo>
                  <a:pt x="504682" y="183387"/>
                </a:lnTo>
                <a:lnTo>
                  <a:pt x="507238" y="236982"/>
                </a:lnTo>
                <a:lnTo>
                  <a:pt x="507238" y="565023"/>
                </a:lnTo>
                <a:lnTo>
                  <a:pt x="507238" y="568960"/>
                </a:lnTo>
                <a:lnTo>
                  <a:pt x="505967" y="572389"/>
                </a:lnTo>
                <a:lnTo>
                  <a:pt x="503554" y="575437"/>
                </a:lnTo>
                <a:lnTo>
                  <a:pt x="501268" y="578358"/>
                </a:lnTo>
                <a:lnTo>
                  <a:pt x="497204" y="580898"/>
                </a:lnTo>
                <a:lnTo>
                  <a:pt x="491743" y="582803"/>
                </a:lnTo>
                <a:lnTo>
                  <a:pt x="486155" y="584835"/>
                </a:lnTo>
                <a:lnTo>
                  <a:pt x="443075" y="588676"/>
                </a:lnTo>
                <a:lnTo>
                  <a:pt x="432815" y="588772"/>
                </a:lnTo>
                <a:lnTo>
                  <a:pt x="422241" y="588676"/>
                </a:lnTo>
                <a:lnTo>
                  <a:pt x="378840" y="584835"/>
                </a:lnTo>
                <a:lnTo>
                  <a:pt x="373252" y="582803"/>
                </a:lnTo>
                <a:lnTo>
                  <a:pt x="367664" y="580898"/>
                </a:lnTo>
                <a:lnTo>
                  <a:pt x="363727" y="578358"/>
                </a:lnTo>
                <a:lnTo>
                  <a:pt x="361314" y="575437"/>
                </a:lnTo>
                <a:lnTo>
                  <a:pt x="358901" y="572389"/>
                </a:lnTo>
                <a:lnTo>
                  <a:pt x="357759" y="568960"/>
                </a:lnTo>
                <a:lnTo>
                  <a:pt x="357759" y="565023"/>
                </a:lnTo>
                <a:lnTo>
                  <a:pt x="357759" y="262000"/>
                </a:lnTo>
                <a:lnTo>
                  <a:pt x="354544" y="213316"/>
                </a:lnTo>
                <a:lnTo>
                  <a:pt x="340810" y="171737"/>
                </a:lnTo>
                <a:lnTo>
                  <a:pt x="308101" y="139065"/>
                </a:lnTo>
                <a:lnTo>
                  <a:pt x="268477" y="130429"/>
                </a:lnTo>
                <a:lnTo>
                  <a:pt x="254144" y="131718"/>
                </a:lnTo>
                <a:lnTo>
                  <a:pt x="210692" y="151257"/>
                </a:lnTo>
                <a:lnTo>
                  <a:pt x="180959" y="176847"/>
                </a:lnTo>
                <a:lnTo>
                  <a:pt x="149987" y="211962"/>
                </a:lnTo>
                <a:lnTo>
                  <a:pt x="149987" y="565023"/>
                </a:lnTo>
                <a:lnTo>
                  <a:pt x="149987" y="568960"/>
                </a:lnTo>
                <a:lnTo>
                  <a:pt x="134238" y="582803"/>
                </a:lnTo>
                <a:lnTo>
                  <a:pt x="128524" y="584835"/>
                </a:lnTo>
                <a:lnTo>
                  <a:pt x="85480" y="588676"/>
                </a:lnTo>
                <a:lnTo>
                  <a:pt x="74929" y="588772"/>
                </a:lnTo>
                <a:lnTo>
                  <a:pt x="64452" y="588676"/>
                </a:lnTo>
                <a:lnTo>
                  <a:pt x="21462" y="584835"/>
                </a:lnTo>
                <a:lnTo>
                  <a:pt x="15748" y="582803"/>
                </a:lnTo>
                <a:lnTo>
                  <a:pt x="10033" y="580898"/>
                </a:lnTo>
                <a:lnTo>
                  <a:pt x="5968" y="578358"/>
                </a:lnTo>
                <a:lnTo>
                  <a:pt x="3555" y="575437"/>
                </a:lnTo>
                <a:lnTo>
                  <a:pt x="1142" y="572389"/>
                </a:lnTo>
                <a:lnTo>
                  <a:pt x="0" y="568960"/>
                </a:lnTo>
                <a:lnTo>
                  <a:pt x="0" y="565023"/>
                </a:lnTo>
                <a:lnTo>
                  <a:pt x="0" y="33909"/>
                </a:lnTo>
                <a:lnTo>
                  <a:pt x="0" y="29972"/>
                </a:lnTo>
                <a:lnTo>
                  <a:pt x="1015" y="26543"/>
                </a:lnTo>
                <a:lnTo>
                  <a:pt x="2921" y="23495"/>
                </a:lnTo>
                <a:lnTo>
                  <a:pt x="4952" y="20574"/>
                </a:lnTo>
                <a:lnTo>
                  <a:pt x="8509" y="18034"/>
                </a:lnTo>
                <a:lnTo>
                  <a:pt x="13715" y="16129"/>
                </a:lnTo>
                <a:lnTo>
                  <a:pt x="18796" y="14097"/>
                </a:lnTo>
                <a:lnTo>
                  <a:pt x="64262" y="10160"/>
                </a:lnTo>
                <a:lnTo>
                  <a:pt x="73382" y="10255"/>
                </a:lnTo>
                <a:lnTo>
                  <a:pt x="115188" y="16129"/>
                </a:lnTo>
                <a:lnTo>
                  <a:pt x="119761" y="18034"/>
                </a:lnTo>
                <a:lnTo>
                  <a:pt x="123062" y="20574"/>
                </a:lnTo>
                <a:lnTo>
                  <a:pt x="124967" y="23495"/>
                </a:lnTo>
                <a:lnTo>
                  <a:pt x="127000" y="26543"/>
                </a:lnTo>
                <a:lnTo>
                  <a:pt x="128015" y="29972"/>
                </a:lnTo>
                <a:lnTo>
                  <a:pt x="128015" y="33909"/>
                </a:lnTo>
                <a:lnTo>
                  <a:pt x="128015" y="95250"/>
                </a:lnTo>
                <a:lnTo>
                  <a:pt x="172402" y="53609"/>
                </a:lnTo>
                <a:lnTo>
                  <a:pt x="217550" y="23875"/>
                </a:lnTo>
                <a:lnTo>
                  <a:pt x="264048" y="5984"/>
                </a:lnTo>
                <a:lnTo>
                  <a:pt x="288041" y="1498"/>
                </a:lnTo>
                <a:lnTo>
                  <a:pt x="312547" y="0"/>
                </a:lnTo>
                <a:close/>
              </a:path>
            </a:pathLst>
          </a:custGeom>
          <a:ln w="10668">
            <a:solidFill>
              <a:srgbClr val="4579B8"/>
            </a:solidFill>
          </a:ln>
        </p:spPr>
        <p:txBody>
          <a:bodyPr wrap="square" lIns="0" tIns="0" rIns="0" bIns="0" rtlCol="0"/>
          <a:lstStyle/>
          <a:p>
            <a:endParaRPr/>
          </a:p>
        </p:txBody>
      </p:sp>
      <p:sp>
        <p:nvSpPr>
          <p:cNvPr id="14" name="object 14"/>
          <p:cNvSpPr/>
          <p:nvPr/>
        </p:nvSpPr>
        <p:spPr>
          <a:xfrm>
            <a:off x="4960365" y="601980"/>
            <a:ext cx="485140" cy="599440"/>
          </a:xfrm>
          <a:custGeom>
            <a:avLst/>
            <a:gdLst/>
            <a:ahLst/>
            <a:cxnLst/>
            <a:rect l="l" t="t" r="r" b="b"/>
            <a:pathLst>
              <a:path w="485139" h="599440">
                <a:moveTo>
                  <a:pt x="250571" y="0"/>
                </a:moveTo>
                <a:lnTo>
                  <a:pt x="308610" y="3048"/>
                </a:lnTo>
                <a:lnTo>
                  <a:pt x="357505" y="12192"/>
                </a:lnTo>
                <a:lnTo>
                  <a:pt x="397906" y="27701"/>
                </a:lnTo>
                <a:lnTo>
                  <a:pt x="430403" y="49784"/>
                </a:lnTo>
                <a:lnTo>
                  <a:pt x="464532" y="95861"/>
                </a:lnTo>
                <a:lnTo>
                  <a:pt x="477799" y="135790"/>
                </a:lnTo>
                <a:lnTo>
                  <a:pt x="484328" y="183122"/>
                </a:lnTo>
                <a:lnTo>
                  <a:pt x="485139" y="209550"/>
                </a:lnTo>
                <a:lnTo>
                  <a:pt x="485139" y="566801"/>
                </a:lnTo>
                <a:lnTo>
                  <a:pt x="485139" y="572262"/>
                </a:lnTo>
                <a:lnTo>
                  <a:pt x="483235" y="576707"/>
                </a:lnTo>
                <a:lnTo>
                  <a:pt x="479171" y="579882"/>
                </a:lnTo>
                <a:lnTo>
                  <a:pt x="475234" y="583057"/>
                </a:lnTo>
                <a:lnTo>
                  <a:pt x="434391" y="588650"/>
                </a:lnTo>
                <a:lnTo>
                  <a:pt x="422656" y="588772"/>
                </a:lnTo>
                <a:lnTo>
                  <a:pt x="410206" y="588650"/>
                </a:lnTo>
                <a:lnTo>
                  <a:pt x="369824" y="583057"/>
                </a:lnTo>
                <a:lnTo>
                  <a:pt x="361314" y="572262"/>
                </a:lnTo>
                <a:lnTo>
                  <a:pt x="361314" y="566801"/>
                </a:lnTo>
                <a:lnTo>
                  <a:pt x="361314" y="524510"/>
                </a:lnTo>
                <a:lnTo>
                  <a:pt x="326263" y="555736"/>
                </a:lnTo>
                <a:lnTo>
                  <a:pt x="286638" y="579247"/>
                </a:lnTo>
                <a:lnTo>
                  <a:pt x="242363" y="593994"/>
                </a:lnTo>
                <a:lnTo>
                  <a:pt x="193421" y="598932"/>
                </a:lnTo>
                <a:lnTo>
                  <a:pt x="172777" y="598241"/>
                </a:lnTo>
                <a:lnTo>
                  <a:pt x="133967" y="592716"/>
                </a:lnTo>
                <a:lnTo>
                  <a:pt x="82772" y="574167"/>
                </a:lnTo>
                <a:lnTo>
                  <a:pt x="42265" y="543613"/>
                </a:lnTo>
                <a:lnTo>
                  <a:pt x="14350" y="501269"/>
                </a:lnTo>
                <a:lnTo>
                  <a:pt x="902" y="446976"/>
                </a:lnTo>
                <a:lnTo>
                  <a:pt x="0" y="426212"/>
                </a:lnTo>
                <a:lnTo>
                  <a:pt x="1141" y="403806"/>
                </a:lnTo>
                <a:lnTo>
                  <a:pt x="10233" y="363472"/>
                </a:lnTo>
                <a:lnTo>
                  <a:pt x="28330" y="329235"/>
                </a:lnTo>
                <a:lnTo>
                  <a:pt x="55433" y="300954"/>
                </a:lnTo>
                <a:lnTo>
                  <a:pt x="91487" y="278624"/>
                </a:lnTo>
                <a:lnTo>
                  <a:pt x="136255" y="262102"/>
                </a:lnTo>
                <a:lnTo>
                  <a:pt x="189783" y="251344"/>
                </a:lnTo>
                <a:lnTo>
                  <a:pt x="252025" y="245923"/>
                </a:lnTo>
                <a:lnTo>
                  <a:pt x="286385" y="245237"/>
                </a:lnTo>
                <a:lnTo>
                  <a:pt x="338200" y="245237"/>
                </a:lnTo>
                <a:lnTo>
                  <a:pt x="338200" y="213106"/>
                </a:lnTo>
                <a:lnTo>
                  <a:pt x="333121" y="169418"/>
                </a:lnTo>
                <a:lnTo>
                  <a:pt x="310070" y="132314"/>
                </a:lnTo>
                <a:lnTo>
                  <a:pt x="263778" y="115173"/>
                </a:lnTo>
                <a:lnTo>
                  <a:pt x="237489" y="113665"/>
                </a:lnTo>
                <a:lnTo>
                  <a:pt x="219245" y="114188"/>
                </a:lnTo>
                <a:lnTo>
                  <a:pt x="170561" y="122047"/>
                </a:lnTo>
                <a:lnTo>
                  <a:pt x="130234" y="135530"/>
                </a:lnTo>
                <a:lnTo>
                  <a:pt x="88719" y="154713"/>
                </a:lnTo>
                <a:lnTo>
                  <a:pt x="80645" y="159004"/>
                </a:lnTo>
                <a:lnTo>
                  <a:pt x="73402" y="162597"/>
                </a:lnTo>
                <a:lnTo>
                  <a:pt x="66897" y="165179"/>
                </a:lnTo>
                <a:lnTo>
                  <a:pt x="61106" y="166737"/>
                </a:lnTo>
                <a:lnTo>
                  <a:pt x="56007" y="167259"/>
                </a:lnTo>
                <a:lnTo>
                  <a:pt x="51562" y="167259"/>
                </a:lnTo>
                <a:lnTo>
                  <a:pt x="36068" y="151257"/>
                </a:lnTo>
                <a:lnTo>
                  <a:pt x="33782" y="146050"/>
                </a:lnTo>
                <a:lnTo>
                  <a:pt x="32131" y="139700"/>
                </a:lnTo>
                <a:lnTo>
                  <a:pt x="30987" y="132207"/>
                </a:lnTo>
                <a:lnTo>
                  <a:pt x="29718" y="124587"/>
                </a:lnTo>
                <a:lnTo>
                  <a:pt x="29210" y="116332"/>
                </a:lnTo>
                <a:lnTo>
                  <a:pt x="29210" y="107187"/>
                </a:lnTo>
                <a:lnTo>
                  <a:pt x="37846" y="64389"/>
                </a:lnTo>
                <a:lnTo>
                  <a:pt x="72644" y="39624"/>
                </a:lnTo>
                <a:lnTo>
                  <a:pt x="107862" y="24818"/>
                </a:lnTo>
                <a:lnTo>
                  <a:pt x="150669" y="12160"/>
                </a:lnTo>
                <a:lnTo>
                  <a:pt x="199118" y="3214"/>
                </a:lnTo>
                <a:lnTo>
                  <a:pt x="233166" y="357"/>
                </a:lnTo>
                <a:lnTo>
                  <a:pt x="250571" y="0"/>
                </a:lnTo>
                <a:close/>
              </a:path>
            </a:pathLst>
          </a:custGeom>
          <a:ln w="10668">
            <a:solidFill>
              <a:srgbClr val="4579B8"/>
            </a:solidFill>
          </a:ln>
        </p:spPr>
        <p:txBody>
          <a:bodyPr wrap="square" lIns="0" tIns="0" rIns="0" bIns="0" rtlCol="0"/>
          <a:lstStyle/>
          <a:p>
            <a:endParaRPr/>
          </a:p>
        </p:txBody>
      </p:sp>
      <p:sp>
        <p:nvSpPr>
          <p:cNvPr id="15" name="object 15"/>
          <p:cNvSpPr/>
          <p:nvPr/>
        </p:nvSpPr>
        <p:spPr>
          <a:xfrm>
            <a:off x="3507232" y="601980"/>
            <a:ext cx="341630" cy="589280"/>
          </a:xfrm>
          <a:custGeom>
            <a:avLst/>
            <a:gdLst/>
            <a:ahLst/>
            <a:cxnLst/>
            <a:rect l="l" t="t" r="r" b="b"/>
            <a:pathLst>
              <a:path w="341629" h="589280">
                <a:moveTo>
                  <a:pt x="269113" y="0"/>
                </a:moveTo>
                <a:lnTo>
                  <a:pt x="274192" y="0"/>
                </a:lnTo>
                <a:lnTo>
                  <a:pt x="279780" y="381"/>
                </a:lnTo>
                <a:lnTo>
                  <a:pt x="320801" y="8636"/>
                </a:lnTo>
                <a:lnTo>
                  <a:pt x="325627" y="10414"/>
                </a:lnTo>
                <a:lnTo>
                  <a:pt x="329056" y="12319"/>
                </a:lnTo>
                <a:lnTo>
                  <a:pt x="331215" y="14350"/>
                </a:lnTo>
                <a:lnTo>
                  <a:pt x="333501" y="16256"/>
                </a:lnTo>
                <a:lnTo>
                  <a:pt x="335025" y="18415"/>
                </a:lnTo>
                <a:lnTo>
                  <a:pt x="336041" y="20828"/>
                </a:lnTo>
                <a:lnTo>
                  <a:pt x="337057" y="23241"/>
                </a:lnTo>
                <a:lnTo>
                  <a:pt x="337946" y="26543"/>
                </a:lnTo>
                <a:lnTo>
                  <a:pt x="338708" y="30734"/>
                </a:lnTo>
                <a:lnTo>
                  <a:pt x="339470" y="34798"/>
                </a:lnTo>
                <a:lnTo>
                  <a:pt x="341076" y="73191"/>
                </a:lnTo>
                <a:lnTo>
                  <a:pt x="341121" y="83312"/>
                </a:lnTo>
                <a:lnTo>
                  <a:pt x="341048" y="93577"/>
                </a:lnTo>
                <a:lnTo>
                  <a:pt x="337946" y="134747"/>
                </a:lnTo>
                <a:lnTo>
                  <a:pt x="336295" y="139954"/>
                </a:lnTo>
                <a:lnTo>
                  <a:pt x="334771" y="145034"/>
                </a:lnTo>
                <a:lnTo>
                  <a:pt x="332613" y="148590"/>
                </a:lnTo>
                <a:lnTo>
                  <a:pt x="330072" y="150622"/>
                </a:lnTo>
                <a:lnTo>
                  <a:pt x="327532" y="152654"/>
                </a:lnTo>
                <a:lnTo>
                  <a:pt x="324230" y="153670"/>
                </a:lnTo>
                <a:lnTo>
                  <a:pt x="320293" y="153670"/>
                </a:lnTo>
                <a:lnTo>
                  <a:pt x="317118" y="153670"/>
                </a:lnTo>
                <a:lnTo>
                  <a:pt x="313563" y="152908"/>
                </a:lnTo>
                <a:lnTo>
                  <a:pt x="309498" y="151511"/>
                </a:lnTo>
                <a:lnTo>
                  <a:pt x="305562" y="150114"/>
                </a:lnTo>
                <a:lnTo>
                  <a:pt x="301116" y="148590"/>
                </a:lnTo>
                <a:lnTo>
                  <a:pt x="296163" y="147066"/>
                </a:lnTo>
                <a:lnTo>
                  <a:pt x="291210" y="145415"/>
                </a:lnTo>
                <a:lnTo>
                  <a:pt x="285750" y="144018"/>
                </a:lnTo>
                <a:lnTo>
                  <a:pt x="279780" y="142621"/>
                </a:lnTo>
                <a:lnTo>
                  <a:pt x="273812" y="141224"/>
                </a:lnTo>
                <a:lnTo>
                  <a:pt x="267334" y="140462"/>
                </a:lnTo>
                <a:lnTo>
                  <a:pt x="260095" y="140462"/>
                </a:lnTo>
                <a:lnTo>
                  <a:pt x="253882" y="140791"/>
                </a:lnTo>
                <a:lnTo>
                  <a:pt x="215860" y="156311"/>
                </a:lnTo>
                <a:lnTo>
                  <a:pt x="181228" y="189865"/>
                </a:lnTo>
                <a:lnTo>
                  <a:pt x="158226" y="221386"/>
                </a:lnTo>
                <a:lnTo>
                  <a:pt x="149987" y="233934"/>
                </a:lnTo>
                <a:lnTo>
                  <a:pt x="149987" y="565023"/>
                </a:lnTo>
                <a:lnTo>
                  <a:pt x="149987" y="568960"/>
                </a:lnTo>
                <a:lnTo>
                  <a:pt x="134238" y="582803"/>
                </a:lnTo>
                <a:lnTo>
                  <a:pt x="128523" y="584835"/>
                </a:lnTo>
                <a:lnTo>
                  <a:pt x="85480" y="588676"/>
                </a:lnTo>
                <a:lnTo>
                  <a:pt x="74929" y="588772"/>
                </a:lnTo>
                <a:lnTo>
                  <a:pt x="64452" y="588676"/>
                </a:lnTo>
                <a:lnTo>
                  <a:pt x="21462" y="584835"/>
                </a:lnTo>
                <a:lnTo>
                  <a:pt x="15747" y="582803"/>
                </a:lnTo>
                <a:lnTo>
                  <a:pt x="10032" y="580898"/>
                </a:lnTo>
                <a:lnTo>
                  <a:pt x="5968" y="578358"/>
                </a:lnTo>
                <a:lnTo>
                  <a:pt x="3555" y="575437"/>
                </a:lnTo>
                <a:lnTo>
                  <a:pt x="1142" y="572389"/>
                </a:lnTo>
                <a:lnTo>
                  <a:pt x="0" y="568960"/>
                </a:lnTo>
                <a:lnTo>
                  <a:pt x="0" y="565023"/>
                </a:lnTo>
                <a:lnTo>
                  <a:pt x="0" y="33909"/>
                </a:lnTo>
                <a:lnTo>
                  <a:pt x="0" y="29972"/>
                </a:lnTo>
                <a:lnTo>
                  <a:pt x="1015" y="26543"/>
                </a:lnTo>
                <a:lnTo>
                  <a:pt x="2920" y="23495"/>
                </a:lnTo>
                <a:lnTo>
                  <a:pt x="4952" y="20574"/>
                </a:lnTo>
                <a:lnTo>
                  <a:pt x="8508" y="18034"/>
                </a:lnTo>
                <a:lnTo>
                  <a:pt x="13715" y="16129"/>
                </a:lnTo>
                <a:lnTo>
                  <a:pt x="18795" y="14097"/>
                </a:lnTo>
                <a:lnTo>
                  <a:pt x="64262" y="10160"/>
                </a:lnTo>
                <a:lnTo>
                  <a:pt x="73382" y="10255"/>
                </a:lnTo>
                <a:lnTo>
                  <a:pt x="115188" y="16129"/>
                </a:lnTo>
                <a:lnTo>
                  <a:pt x="119760" y="18034"/>
                </a:lnTo>
                <a:lnTo>
                  <a:pt x="123062" y="20574"/>
                </a:lnTo>
                <a:lnTo>
                  <a:pt x="124967" y="23495"/>
                </a:lnTo>
                <a:lnTo>
                  <a:pt x="127000" y="26543"/>
                </a:lnTo>
                <a:lnTo>
                  <a:pt x="128015" y="29972"/>
                </a:lnTo>
                <a:lnTo>
                  <a:pt x="128015" y="33909"/>
                </a:lnTo>
                <a:lnTo>
                  <a:pt x="128015" y="100075"/>
                </a:lnTo>
                <a:lnTo>
                  <a:pt x="157876" y="61267"/>
                </a:lnTo>
                <a:lnTo>
                  <a:pt x="185277" y="33575"/>
                </a:lnTo>
                <a:lnTo>
                  <a:pt x="219075" y="10668"/>
                </a:lnTo>
                <a:lnTo>
                  <a:pt x="260750" y="283"/>
                </a:lnTo>
                <a:lnTo>
                  <a:pt x="269113" y="0"/>
                </a:lnTo>
                <a:close/>
              </a:path>
            </a:pathLst>
          </a:custGeom>
          <a:ln w="10668">
            <a:solidFill>
              <a:srgbClr val="4579B8"/>
            </a:solidFill>
          </a:ln>
        </p:spPr>
        <p:txBody>
          <a:bodyPr wrap="square" lIns="0" tIns="0" rIns="0" bIns="0" rtlCol="0"/>
          <a:lstStyle/>
          <a:p>
            <a:endParaRPr/>
          </a:p>
        </p:txBody>
      </p:sp>
      <p:sp>
        <p:nvSpPr>
          <p:cNvPr id="16" name="object 16"/>
          <p:cNvSpPr/>
          <p:nvPr/>
        </p:nvSpPr>
        <p:spPr>
          <a:xfrm>
            <a:off x="2862072" y="601980"/>
            <a:ext cx="521970" cy="599440"/>
          </a:xfrm>
          <a:custGeom>
            <a:avLst/>
            <a:gdLst/>
            <a:ahLst/>
            <a:cxnLst/>
            <a:rect l="l" t="t" r="r" b="b"/>
            <a:pathLst>
              <a:path w="521970" h="599440">
                <a:moveTo>
                  <a:pt x="270890" y="0"/>
                </a:moveTo>
                <a:lnTo>
                  <a:pt x="332724" y="4937"/>
                </a:lnTo>
                <a:lnTo>
                  <a:pt x="384936" y="19685"/>
                </a:lnTo>
                <a:lnTo>
                  <a:pt x="427974" y="43116"/>
                </a:lnTo>
                <a:lnTo>
                  <a:pt x="462533" y="74168"/>
                </a:lnTo>
                <a:lnTo>
                  <a:pt x="488934" y="112188"/>
                </a:lnTo>
                <a:lnTo>
                  <a:pt x="507238" y="156591"/>
                </a:lnTo>
                <a:lnTo>
                  <a:pt x="517921" y="206311"/>
                </a:lnTo>
                <a:lnTo>
                  <a:pt x="521462" y="260223"/>
                </a:lnTo>
                <a:lnTo>
                  <a:pt x="521462" y="283972"/>
                </a:lnTo>
                <a:lnTo>
                  <a:pt x="509269" y="324485"/>
                </a:lnTo>
                <a:lnTo>
                  <a:pt x="475614" y="337566"/>
                </a:lnTo>
                <a:lnTo>
                  <a:pt x="152400" y="337566"/>
                </a:lnTo>
                <a:lnTo>
                  <a:pt x="152900" y="354137"/>
                </a:lnTo>
                <a:lnTo>
                  <a:pt x="160400" y="399161"/>
                </a:lnTo>
                <a:lnTo>
                  <a:pt x="177885" y="435987"/>
                </a:lnTo>
                <a:lnTo>
                  <a:pt x="206136" y="463216"/>
                </a:lnTo>
                <a:lnTo>
                  <a:pt x="245788" y="480095"/>
                </a:lnTo>
                <a:lnTo>
                  <a:pt x="297688" y="485775"/>
                </a:lnTo>
                <a:lnTo>
                  <a:pt x="316716" y="485419"/>
                </a:lnTo>
                <a:lnTo>
                  <a:pt x="366775" y="480187"/>
                </a:lnTo>
                <a:lnTo>
                  <a:pt x="406852" y="470971"/>
                </a:lnTo>
                <a:lnTo>
                  <a:pt x="446660" y="458023"/>
                </a:lnTo>
                <a:lnTo>
                  <a:pt x="463803" y="451358"/>
                </a:lnTo>
                <a:lnTo>
                  <a:pt x="471550" y="449453"/>
                </a:lnTo>
                <a:lnTo>
                  <a:pt x="477392" y="449453"/>
                </a:lnTo>
                <a:lnTo>
                  <a:pt x="481075" y="449453"/>
                </a:lnTo>
                <a:lnTo>
                  <a:pt x="483997" y="450215"/>
                </a:lnTo>
                <a:lnTo>
                  <a:pt x="495553" y="474218"/>
                </a:lnTo>
                <a:lnTo>
                  <a:pt x="496188" y="480695"/>
                </a:lnTo>
                <a:lnTo>
                  <a:pt x="496442" y="488950"/>
                </a:lnTo>
                <a:lnTo>
                  <a:pt x="496442" y="498856"/>
                </a:lnTo>
                <a:lnTo>
                  <a:pt x="496442" y="507619"/>
                </a:lnTo>
                <a:lnTo>
                  <a:pt x="496315" y="515112"/>
                </a:lnTo>
                <a:lnTo>
                  <a:pt x="495935" y="521208"/>
                </a:lnTo>
                <a:lnTo>
                  <a:pt x="495553" y="527431"/>
                </a:lnTo>
                <a:lnTo>
                  <a:pt x="484250" y="556641"/>
                </a:lnTo>
                <a:lnTo>
                  <a:pt x="481711" y="559435"/>
                </a:lnTo>
                <a:lnTo>
                  <a:pt x="443515" y="575024"/>
                </a:lnTo>
                <a:lnTo>
                  <a:pt x="405211" y="585225"/>
                </a:lnTo>
                <a:lnTo>
                  <a:pt x="357758" y="593852"/>
                </a:lnTo>
                <a:lnTo>
                  <a:pt x="303305" y="598620"/>
                </a:lnTo>
                <a:lnTo>
                  <a:pt x="283971" y="598932"/>
                </a:lnTo>
                <a:lnTo>
                  <a:pt x="249636" y="597812"/>
                </a:lnTo>
                <a:lnTo>
                  <a:pt x="187584" y="588859"/>
                </a:lnTo>
                <a:lnTo>
                  <a:pt x="134320" y="570928"/>
                </a:lnTo>
                <a:lnTo>
                  <a:pt x="89794" y="543877"/>
                </a:lnTo>
                <a:lnTo>
                  <a:pt x="54119" y="507541"/>
                </a:lnTo>
                <a:lnTo>
                  <a:pt x="27485" y="461682"/>
                </a:lnTo>
                <a:lnTo>
                  <a:pt x="9858" y="406322"/>
                </a:lnTo>
                <a:lnTo>
                  <a:pt x="1095" y="341413"/>
                </a:lnTo>
                <a:lnTo>
                  <a:pt x="0" y="305435"/>
                </a:lnTo>
                <a:lnTo>
                  <a:pt x="1162" y="270881"/>
                </a:lnTo>
                <a:lnTo>
                  <a:pt x="10394" y="207011"/>
                </a:lnTo>
                <a:lnTo>
                  <a:pt x="28700" y="150360"/>
                </a:lnTo>
                <a:lnTo>
                  <a:pt x="55508" y="102163"/>
                </a:lnTo>
                <a:lnTo>
                  <a:pt x="90560" y="62654"/>
                </a:lnTo>
                <a:lnTo>
                  <a:pt x="133284" y="32452"/>
                </a:lnTo>
                <a:lnTo>
                  <a:pt x="183433" y="11733"/>
                </a:lnTo>
                <a:lnTo>
                  <a:pt x="240151" y="1307"/>
                </a:lnTo>
                <a:lnTo>
                  <a:pt x="270890" y="0"/>
                </a:lnTo>
                <a:close/>
              </a:path>
            </a:pathLst>
          </a:custGeom>
          <a:ln w="10668">
            <a:solidFill>
              <a:srgbClr val="4579B8"/>
            </a:solidFill>
          </a:ln>
        </p:spPr>
        <p:txBody>
          <a:bodyPr wrap="square" lIns="0" tIns="0" rIns="0" bIns="0" rtlCol="0"/>
          <a:lstStyle/>
          <a:p>
            <a:endParaRPr/>
          </a:p>
        </p:txBody>
      </p:sp>
      <p:sp>
        <p:nvSpPr>
          <p:cNvPr id="17" name="object 17"/>
          <p:cNvSpPr/>
          <p:nvPr/>
        </p:nvSpPr>
        <p:spPr>
          <a:xfrm>
            <a:off x="1501775" y="531241"/>
            <a:ext cx="223773" cy="22910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1350517" y="416813"/>
            <a:ext cx="571500" cy="774065"/>
          </a:xfrm>
          <a:custGeom>
            <a:avLst/>
            <a:gdLst/>
            <a:ahLst/>
            <a:cxnLst/>
            <a:rect l="l" t="t" r="r" b="b"/>
            <a:pathLst>
              <a:path w="571500" h="774065">
                <a:moveTo>
                  <a:pt x="46481" y="0"/>
                </a:moveTo>
                <a:lnTo>
                  <a:pt x="245872" y="0"/>
                </a:lnTo>
                <a:lnTo>
                  <a:pt x="260369" y="73"/>
                </a:lnTo>
                <a:lnTo>
                  <a:pt x="305504" y="1887"/>
                </a:lnTo>
                <a:lnTo>
                  <a:pt x="354246" y="8098"/>
                </a:lnTo>
                <a:lnTo>
                  <a:pt x="396069" y="19389"/>
                </a:lnTo>
                <a:lnTo>
                  <a:pt x="433171" y="35490"/>
                </a:lnTo>
                <a:lnTo>
                  <a:pt x="478408" y="68834"/>
                </a:lnTo>
                <a:lnTo>
                  <a:pt x="510287" y="113053"/>
                </a:lnTo>
                <a:lnTo>
                  <a:pt x="528193" y="168179"/>
                </a:lnTo>
                <a:lnTo>
                  <a:pt x="531621" y="211327"/>
                </a:lnTo>
                <a:lnTo>
                  <a:pt x="531004" y="230308"/>
                </a:lnTo>
                <a:lnTo>
                  <a:pt x="521843" y="281939"/>
                </a:lnTo>
                <a:lnTo>
                  <a:pt x="501840" y="325856"/>
                </a:lnTo>
                <a:lnTo>
                  <a:pt x="471630" y="362172"/>
                </a:lnTo>
                <a:lnTo>
                  <a:pt x="431419" y="391056"/>
                </a:lnTo>
                <a:lnTo>
                  <a:pt x="382269" y="411988"/>
                </a:lnTo>
                <a:lnTo>
                  <a:pt x="390723" y="416393"/>
                </a:lnTo>
                <a:lnTo>
                  <a:pt x="422155" y="438491"/>
                </a:lnTo>
                <a:lnTo>
                  <a:pt x="449822" y="469903"/>
                </a:lnTo>
                <a:lnTo>
                  <a:pt x="474456" y="511067"/>
                </a:lnTo>
                <a:lnTo>
                  <a:pt x="491744" y="548894"/>
                </a:lnTo>
                <a:lnTo>
                  <a:pt x="556640" y="700786"/>
                </a:lnTo>
                <a:lnTo>
                  <a:pt x="570483" y="740663"/>
                </a:lnTo>
                <a:lnTo>
                  <a:pt x="571500" y="746125"/>
                </a:lnTo>
                <a:lnTo>
                  <a:pt x="571500" y="750188"/>
                </a:lnTo>
                <a:lnTo>
                  <a:pt x="571500" y="754507"/>
                </a:lnTo>
                <a:lnTo>
                  <a:pt x="570738" y="758189"/>
                </a:lnTo>
                <a:lnTo>
                  <a:pt x="569087" y="761111"/>
                </a:lnTo>
                <a:lnTo>
                  <a:pt x="567563" y="764159"/>
                </a:lnTo>
                <a:lnTo>
                  <a:pt x="522190" y="773295"/>
                </a:lnTo>
                <a:lnTo>
                  <a:pt x="484631" y="773938"/>
                </a:lnTo>
                <a:lnTo>
                  <a:pt x="472775" y="773866"/>
                </a:lnTo>
                <a:lnTo>
                  <a:pt x="426974" y="770509"/>
                </a:lnTo>
                <a:lnTo>
                  <a:pt x="403098" y="747776"/>
                </a:lnTo>
                <a:lnTo>
                  <a:pt x="334009" y="575690"/>
                </a:lnTo>
                <a:lnTo>
                  <a:pt x="315579" y="535614"/>
                </a:lnTo>
                <a:lnTo>
                  <a:pt x="290230" y="494174"/>
                </a:lnTo>
                <a:lnTo>
                  <a:pt x="258669" y="467528"/>
                </a:lnTo>
                <a:lnTo>
                  <a:pt x="217531" y="455918"/>
                </a:lnTo>
                <a:lnTo>
                  <a:pt x="205359" y="455422"/>
                </a:lnTo>
                <a:lnTo>
                  <a:pt x="156590" y="455422"/>
                </a:lnTo>
                <a:lnTo>
                  <a:pt x="156590" y="748919"/>
                </a:lnTo>
                <a:lnTo>
                  <a:pt x="156590" y="752856"/>
                </a:lnTo>
                <a:lnTo>
                  <a:pt x="155320" y="756538"/>
                </a:lnTo>
                <a:lnTo>
                  <a:pt x="152653" y="759713"/>
                </a:lnTo>
                <a:lnTo>
                  <a:pt x="150113" y="762888"/>
                </a:lnTo>
                <a:lnTo>
                  <a:pt x="108124" y="772920"/>
                </a:lnTo>
                <a:lnTo>
                  <a:pt x="77978" y="773938"/>
                </a:lnTo>
                <a:lnTo>
                  <a:pt x="67119" y="773820"/>
                </a:lnTo>
                <a:lnTo>
                  <a:pt x="22097" y="769365"/>
                </a:lnTo>
                <a:lnTo>
                  <a:pt x="0" y="752856"/>
                </a:lnTo>
                <a:lnTo>
                  <a:pt x="0" y="748919"/>
                </a:lnTo>
                <a:lnTo>
                  <a:pt x="0" y="49402"/>
                </a:lnTo>
                <a:lnTo>
                  <a:pt x="13462" y="11684"/>
                </a:lnTo>
                <a:lnTo>
                  <a:pt x="37054" y="736"/>
                </a:lnTo>
                <a:lnTo>
                  <a:pt x="46481" y="0"/>
                </a:lnTo>
                <a:close/>
              </a:path>
            </a:pathLst>
          </a:custGeom>
          <a:ln w="10668">
            <a:solidFill>
              <a:srgbClr val="4579B8"/>
            </a:solidFill>
          </a:ln>
        </p:spPr>
        <p:txBody>
          <a:bodyPr wrap="square" lIns="0" tIns="0" rIns="0" bIns="0" rtlCol="0"/>
          <a:lstStyle/>
          <a:p>
            <a:endParaRPr/>
          </a:p>
        </p:txBody>
      </p:sp>
      <p:sp>
        <p:nvSpPr>
          <p:cNvPr id="19" name="object 19"/>
          <p:cNvSpPr/>
          <p:nvPr/>
        </p:nvSpPr>
        <p:spPr>
          <a:xfrm>
            <a:off x="4184269" y="403733"/>
            <a:ext cx="658495" cy="796925"/>
          </a:xfrm>
          <a:custGeom>
            <a:avLst/>
            <a:gdLst/>
            <a:ahLst/>
            <a:cxnLst/>
            <a:rect l="l" t="t" r="r" b="b"/>
            <a:pathLst>
              <a:path w="658495" h="796925">
                <a:moveTo>
                  <a:pt x="401319" y="0"/>
                </a:moveTo>
                <a:lnTo>
                  <a:pt x="449040" y="1714"/>
                </a:lnTo>
                <a:lnTo>
                  <a:pt x="492378" y="6857"/>
                </a:lnTo>
                <a:lnTo>
                  <a:pt x="530875" y="14462"/>
                </a:lnTo>
                <a:lnTo>
                  <a:pt x="578806" y="28523"/>
                </a:lnTo>
                <a:lnTo>
                  <a:pt x="615060" y="44703"/>
                </a:lnTo>
                <a:lnTo>
                  <a:pt x="646991" y="68881"/>
                </a:lnTo>
                <a:lnTo>
                  <a:pt x="657574" y="106648"/>
                </a:lnTo>
                <a:lnTo>
                  <a:pt x="658494" y="132841"/>
                </a:lnTo>
                <a:lnTo>
                  <a:pt x="658399" y="141128"/>
                </a:lnTo>
                <a:lnTo>
                  <a:pt x="652779" y="182499"/>
                </a:lnTo>
                <a:lnTo>
                  <a:pt x="640588" y="195833"/>
                </a:lnTo>
                <a:lnTo>
                  <a:pt x="637031" y="195833"/>
                </a:lnTo>
                <a:lnTo>
                  <a:pt x="602706" y="179712"/>
                </a:lnTo>
                <a:lnTo>
                  <a:pt x="591946" y="174021"/>
                </a:lnTo>
                <a:lnTo>
                  <a:pt x="551187" y="155828"/>
                </a:lnTo>
                <a:lnTo>
                  <a:pt x="497966" y="138683"/>
                </a:lnTo>
                <a:lnTo>
                  <a:pt x="455231" y="130682"/>
                </a:lnTo>
                <a:lnTo>
                  <a:pt x="406018" y="128015"/>
                </a:lnTo>
                <a:lnTo>
                  <a:pt x="378755" y="129228"/>
                </a:lnTo>
                <a:lnTo>
                  <a:pt x="328134" y="138892"/>
                </a:lnTo>
                <a:lnTo>
                  <a:pt x="283035" y="158035"/>
                </a:lnTo>
                <a:lnTo>
                  <a:pt x="244363" y="185467"/>
                </a:lnTo>
                <a:lnTo>
                  <a:pt x="212308" y="220783"/>
                </a:lnTo>
                <a:lnTo>
                  <a:pt x="187630" y="263316"/>
                </a:lnTo>
                <a:lnTo>
                  <a:pt x="170479" y="312779"/>
                </a:lnTo>
                <a:lnTo>
                  <a:pt x="161855" y="367694"/>
                </a:lnTo>
                <a:lnTo>
                  <a:pt x="160781" y="397128"/>
                </a:lnTo>
                <a:lnTo>
                  <a:pt x="161877" y="429182"/>
                </a:lnTo>
                <a:lnTo>
                  <a:pt x="170640" y="487336"/>
                </a:lnTo>
                <a:lnTo>
                  <a:pt x="187952" y="537583"/>
                </a:lnTo>
                <a:lnTo>
                  <a:pt x="212526" y="579683"/>
                </a:lnTo>
                <a:lnTo>
                  <a:pt x="244056" y="613644"/>
                </a:lnTo>
                <a:lnTo>
                  <a:pt x="282017" y="639274"/>
                </a:lnTo>
                <a:lnTo>
                  <a:pt x="326114" y="656490"/>
                </a:lnTo>
                <a:lnTo>
                  <a:pt x="375108" y="665150"/>
                </a:lnTo>
                <a:lnTo>
                  <a:pt x="401319" y="666241"/>
                </a:lnTo>
                <a:lnTo>
                  <a:pt x="414345" y="665862"/>
                </a:lnTo>
                <a:lnTo>
                  <a:pt x="453135" y="660272"/>
                </a:lnTo>
                <a:lnTo>
                  <a:pt x="489497" y="647967"/>
                </a:lnTo>
                <a:lnTo>
                  <a:pt x="500760" y="463803"/>
                </a:lnTo>
                <a:lnTo>
                  <a:pt x="354838" y="463803"/>
                </a:lnTo>
                <a:lnTo>
                  <a:pt x="347725" y="463803"/>
                </a:lnTo>
                <a:lnTo>
                  <a:pt x="332611" y="419731"/>
                </a:lnTo>
                <a:lnTo>
                  <a:pt x="332231" y="404875"/>
                </a:lnTo>
                <a:lnTo>
                  <a:pt x="332327" y="396847"/>
                </a:lnTo>
                <a:lnTo>
                  <a:pt x="338200" y="358647"/>
                </a:lnTo>
                <a:lnTo>
                  <a:pt x="345313" y="348614"/>
                </a:lnTo>
                <a:lnTo>
                  <a:pt x="348106" y="346455"/>
                </a:lnTo>
                <a:lnTo>
                  <a:pt x="351281" y="345313"/>
                </a:lnTo>
                <a:lnTo>
                  <a:pt x="354838" y="345313"/>
                </a:lnTo>
                <a:lnTo>
                  <a:pt x="615060" y="345313"/>
                </a:lnTo>
                <a:lnTo>
                  <a:pt x="621410" y="345313"/>
                </a:lnTo>
                <a:lnTo>
                  <a:pt x="626998" y="346455"/>
                </a:lnTo>
                <a:lnTo>
                  <a:pt x="631951" y="348614"/>
                </a:lnTo>
                <a:lnTo>
                  <a:pt x="636904" y="350774"/>
                </a:lnTo>
                <a:lnTo>
                  <a:pt x="641350" y="354075"/>
                </a:lnTo>
                <a:lnTo>
                  <a:pt x="645032" y="358393"/>
                </a:lnTo>
                <a:lnTo>
                  <a:pt x="648842" y="362712"/>
                </a:lnTo>
                <a:lnTo>
                  <a:pt x="651763" y="368045"/>
                </a:lnTo>
                <a:lnTo>
                  <a:pt x="653668" y="374141"/>
                </a:lnTo>
                <a:lnTo>
                  <a:pt x="655701" y="380364"/>
                </a:lnTo>
                <a:lnTo>
                  <a:pt x="656716" y="387350"/>
                </a:lnTo>
                <a:lnTo>
                  <a:pt x="656716" y="395350"/>
                </a:lnTo>
                <a:lnTo>
                  <a:pt x="656716" y="701928"/>
                </a:lnTo>
                <a:lnTo>
                  <a:pt x="646467" y="739501"/>
                </a:lnTo>
                <a:lnTo>
                  <a:pt x="603186" y="762174"/>
                </a:lnTo>
                <a:lnTo>
                  <a:pt x="562532" y="774408"/>
                </a:lnTo>
                <a:lnTo>
                  <a:pt x="517651" y="784605"/>
                </a:lnTo>
                <a:lnTo>
                  <a:pt x="471378" y="791928"/>
                </a:lnTo>
                <a:lnTo>
                  <a:pt x="424465" y="795797"/>
                </a:lnTo>
                <a:lnTo>
                  <a:pt x="392938" y="796543"/>
                </a:lnTo>
                <a:lnTo>
                  <a:pt x="348029" y="794898"/>
                </a:lnTo>
                <a:lnTo>
                  <a:pt x="305514" y="789955"/>
                </a:lnTo>
                <a:lnTo>
                  <a:pt x="265404" y="781702"/>
                </a:lnTo>
                <a:lnTo>
                  <a:pt x="227710" y="770127"/>
                </a:lnTo>
                <a:lnTo>
                  <a:pt x="160416" y="737615"/>
                </a:lnTo>
                <a:lnTo>
                  <a:pt x="104266" y="693292"/>
                </a:lnTo>
                <a:lnTo>
                  <a:pt x="59578" y="637476"/>
                </a:lnTo>
                <a:lnTo>
                  <a:pt x="26796" y="570611"/>
                </a:lnTo>
                <a:lnTo>
                  <a:pt x="15109" y="533276"/>
                </a:lnTo>
                <a:lnTo>
                  <a:pt x="6731" y="493490"/>
                </a:lnTo>
                <a:lnTo>
                  <a:pt x="1686" y="451274"/>
                </a:lnTo>
                <a:lnTo>
                  <a:pt x="0" y="406653"/>
                </a:lnTo>
                <a:lnTo>
                  <a:pt x="1785" y="360529"/>
                </a:lnTo>
                <a:lnTo>
                  <a:pt x="7143" y="316833"/>
                </a:lnTo>
                <a:lnTo>
                  <a:pt x="16073" y="275566"/>
                </a:lnTo>
                <a:lnTo>
                  <a:pt x="28575" y="236727"/>
                </a:lnTo>
                <a:lnTo>
                  <a:pt x="44360" y="200437"/>
                </a:lnTo>
                <a:lnTo>
                  <a:pt x="63134" y="167004"/>
                </a:lnTo>
                <a:lnTo>
                  <a:pt x="109600" y="108712"/>
                </a:lnTo>
                <a:lnTo>
                  <a:pt x="167417" y="62150"/>
                </a:lnTo>
                <a:lnTo>
                  <a:pt x="236092" y="28066"/>
                </a:lnTo>
                <a:lnTo>
                  <a:pt x="274214" y="15805"/>
                </a:lnTo>
                <a:lnTo>
                  <a:pt x="314467" y="7032"/>
                </a:lnTo>
                <a:lnTo>
                  <a:pt x="356840" y="1760"/>
                </a:lnTo>
                <a:lnTo>
                  <a:pt x="401319" y="0"/>
                </a:lnTo>
                <a:close/>
              </a:path>
            </a:pathLst>
          </a:custGeom>
          <a:ln w="10668">
            <a:solidFill>
              <a:srgbClr val="4579B8"/>
            </a:solidFill>
          </a:ln>
        </p:spPr>
        <p:txBody>
          <a:bodyPr wrap="square" lIns="0" tIns="0" rIns="0" bIns="0" rtlCol="0"/>
          <a:lstStyle/>
          <a:p>
            <a:endParaRPr/>
          </a:p>
        </p:txBody>
      </p:sp>
      <p:sp>
        <p:nvSpPr>
          <p:cNvPr id="20" name="object 20"/>
          <p:cNvSpPr/>
          <p:nvPr/>
        </p:nvSpPr>
        <p:spPr>
          <a:xfrm>
            <a:off x="2010791" y="373379"/>
            <a:ext cx="183260" cy="167894"/>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0" y="1447798"/>
            <a:ext cx="9144000" cy="541019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410200"/>
          </a:xfrm>
          <a:custGeom>
            <a:avLst/>
            <a:gdLst/>
            <a:ahLst/>
            <a:cxnLst/>
            <a:rect l="l" t="t" r="r" b="b"/>
            <a:pathLst>
              <a:path w="9144000" h="5410200">
                <a:moveTo>
                  <a:pt x="0" y="5410200"/>
                </a:moveTo>
                <a:lnTo>
                  <a:pt x="9144000" y="5410200"/>
                </a:lnTo>
                <a:lnTo>
                  <a:pt x="9144000" y="0"/>
                </a:lnTo>
                <a:lnTo>
                  <a:pt x="0" y="0"/>
                </a:lnTo>
                <a:lnTo>
                  <a:pt x="0" y="5410200"/>
                </a:lnTo>
                <a:close/>
              </a:path>
            </a:pathLst>
          </a:custGeom>
          <a:ln w="9144">
            <a:solidFill>
              <a:srgbClr val="000000"/>
            </a:solidFill>
          </a:ln>
        </p:spPr>
        <p:txBody>
          <a:bodyPr wrap="square" lIns="0" tIns="0" rIns="0" bIns="0" rtlCol="0"/>
          <a:lstStyle/>
          <a:p>
            <a:endParaRPr/>
          </a:p>
        </p:txBody>
      </p:sp>
      <p:sp>
        <p:nvSpPr>
          <p:cNvPr id="3" name="object 3"/>
          <p:cNvSpPr txBox="1"/>
          <p:nvPr/>
        </p:nvSpPr>
        <p:spPr>
          <a:xfrm>
            <a:off x="78739" y="9855"/>
            <a:ext cx="8936990" cy="5147310"/>
          </a:xfrm>
          <a:prstGeom prst="rect">
            <a:avLst/>
          </a:prstGeom>
        </p:spPr>
        <p:txBody>
          <a:bodyPr vert="horz" wrap="square" lIns="0" tIns="12065" rIns="0" bIns="0" rtlCol="0">
            <a:spAutoFit/>
          </a:bodyPr>
          <a:lstStyle/>
          <a:p>
            <a:pPr marL="3322954" marR="3787775" indent="-46355" algn="ctr">
              <a:lnSpc>
                <a:spcPct val="100000"/>
              </a:lnSpc>
              <a:spcBef>
                <a:spcPts val="95"/>
              </a:spcBef>
            </a:pPr>
            <a:r>
              <a:rPr sz="2800" b="1" u="heavy" spc="-135" dirty="0">
                <a:uFill>
                  <a:solidFill>
                    <a:srgbClr val="000000"/>
                  </a:solidFill>
                </a:uFill>
                <a:latin typeface="Trebuchet MS"/>
                <a:cs typeface="Trebuchet MS"/>
              </a:rPr>
              <a:t>Ganges </a:t>
            </a:r>
            <a:r>
              <a:rPr sz="2800" b="1" spc="-135" dirty="0">
                <a:latin typeface="Trebuchet MS"/>
                <a:cs typeface="Trebuchet MS"/>
              </a:rPr>
              <a:t> </a:t>
            </a:r>
            <a:r>
              <a:rPr sz="2800" b="1" u="heavy" spc="-180" dirty="0">
                <a:uFill>
                  <a:solidFill>
                    <a:srgbClr val="000000"/>
                  </a:solidFill>
                </a:uFill>
                <a:latin typeface="Trebuchet MS"/>
                <a:cs typeface="Trebuchet MS"/>
              </a:rPr>
              <a:t>River </a:t>
            </a:r>
            <a:r>
              <a:rPr sz="2800" b="1" u="heavy" spc="-155" dirty="0">
                <a:uFill>
                  <a:solidFill>
                    <a:srgbClr val="000000"/>
                  </a:solidFill>
                </a:uFill>
                <a:latin typeface="Trebuchet MS"/>
                <a:cs typeface="Trebuchet MS"/>
              </a:rPr>
              <a:t>in</a:t>
            </a:r>
            <a:r>
              <a:rPr sz="2800" b="1" u="heavy" spc="-285" dirty="0">
                <a:uFill>
                  <a:solidFill>
                    <a:srgbClr val="000000"/>
                  </a:solidFill>
                </a:uFill>
                <a:latin typeface="Trebuchet MS"/>
                <a:cs typeface="Trebuchet MS"/>
              </a:rPr>
              <a:t> </a:t>
            </a:r>
            <a:r>
              <a:rPr sz="2800" b="1" u="heavy" spc="-110" dirty="0">
                <a:uFill>
                  <a:solidFill>
                    <a:srgbClr val="000000"/>
                  </a:solidFill>
                </a:uFill>
                <a:latin typeface="Trebuchet MS"/>
                <a:cs typeface="Trebuchet MS"/>
              </a:rPr>
              <a:t>Asia</a:t>
            </a:r>
            <a:endParaRPr sz="2800" dirty="0">
              <a:latin typeface="Trebuchet MS"/>
              <a:cs typeface="Trebuchet MS"/>
            </a:endParaRPr>
          </a:p>
          <a:p>
            <a:pPr marL="12700" marR="639445" algn="just">
              <a:lnSpc>
                <a:spcPct val="100000"/>
              </a:lnSpc>
              <a:spcBef>
                <a:spcPts val="5"/>
              </a:spcBef>
            </a:pPr>
            <a:r>
              <a:rPr sz="2800" spc="-204" dirty="0">
                <a:latin typeface="Arial"/>
                <a:cs typeface="Arial"/>
              </a:rPr>
              <a:t>The </a:t>
            </a:r>
            <a:r>
              <a:rPr sz="2800" spc="-225" dirty="0">
                <a:latin typeface="Arial"/>
                <a:cs typeface="Arial"/>
              </a:rPr>
              <a:t>Ganges, </a:t>
            </a:r>
            <a:r>
              <a:rPr sz="2800" spc="-150" dirty="0">
                <a:latin typeface="Arial"/>
                <a:cs typeface="Arial"/>
              </a:rPr>
              <a:t>also </a:t>
            </a:r>
            <a:r>
              <a:rPr sz="2800" spc="-220" dirty="0">
                <a:latin typeface="Arial"/>
                <a:cs typeface="Arial"/>
              </a:rPr>
              <a:t>Ganga, </a:t>
            </a:r>
            <a:r>
              <a:rPr sz="2800" spc="-155" dirty="0">
                <a:latin typeface="Arial"/>
                <a:cs typeface="Arial"/>
              </a:rPr>
              <a:t>is </a:t>
            </a:r>
            <a:r>
              <a:rPr sz="2800" spc="-220" dirty="0">
                <a:latin typeface="Arial"/>
                <a:cs typeface="Arial"/>
              </a:rPr>
              <a:t>a </a:t>
            </a:r>
            <a:r>
              <a:rPr sz="2800" spc="-95" dirty="0">
                <a:latin typeface="Arial"/>
                <a:cs typeface="Arial"/>
              </a:rPr>
              <a:t>trans-boundary </a:t>
            </a:r>
            <a:r>
              <a:rPr sz="2800" spc="-50" dirty="0">
                <a:latin typeface="Arial"/>
                <a:cs typeface="Arial"/>
              </a:rPr>
              <a:t>river </a:t>
            </a:r>
            <a:r>
              <a:rPr sz="2800" spc="-10" dirty="0">
                <a:latin typeface="Arial"/>
                <a:cs typeface="Arial"/>
              </a:rPr>
              <a:t>of </a:t>
            </a:r>
            <a:r>
              <a:rPr sz="2800" spc="-190" dirty="0">
                <a:latin typeface="Arial"/>
                <a:cs typeface="Arial"/>
              </a:rPr>
              <a:t>Asia  </a:t>
            </a:r>
            <a:r>
              <a:rPr sz="2800" spc="-80" dirty="0">
                <a:latin typeface="Arial"/>
                <a:cs typeface="Arial"/>
              </a:rPr>
              <a:t>which </a:t>
            </a:r>
            <a:r>
              <a:rPr sz="2800" spc="-75" dirty="0">
                <a:latin typeface="Arial"/>
                <a:cs typeface="Arial"/>
              </a:rPr>
              <a:t>flows </a:t>
            </a:r>
            <a:r>
              <a:rPr sz="2800" spc="-70" dirty="0">
                <a:latin typeface="Arial"/>
                <a:cs typeface="Arial"/>
              </a:rPr>
              <a:t>through </a:t>
            </a:r>
            <a:r>
              <a:rPr sz="2800" spc="-35" dirty="0">
                <a:latin typeface="Arial"/>
                <a:cs typeface="Arial"/>
              </a:rPr>
              <a:t>the </a:t>
            </a:r>
            <a:r>
              <a:rPr sz="2800" spc="-95" dirty="0">
                <a:latin typeface="Arial"/>
                <a:cs typeface="Arial"/>
              </a:rPr>
              <a:t>nations </a:t>
            </a:r>
            <a:r>
              <a:rPr sz="2800" spc="-10" dirty="0">
                <a:latin typeface="Arial"/>
                <a:cs typeface="Arial"/>
              </a:rPr>
              <a:t>of </a:t>
            </a:r>
            <a:r>
              <a:rPr sz="2800" spc="-95" dirty="0">
                <a:latin typeface="Arial"/>
                <a:cs typeface="Arial"/>
              </a:rPr>
              <a:t>India</a:t>
            </a:r>
            <a:r>
              <a:rPr sz="2800" spc="-585" dirty="0">
                <a:latin typeface="Arial"/>
                <a:cs typeface="Arial"/>
              </a:rPr>
              <a:t> </a:t>
            </a:r>
            <a:r>
              <a:rPr sz="2800" spc="-135" dirty="0">
                <a:latin typeface="Arial"/>
                <a:cs typeface="Arial"/>
              </a:rPr>
              <a:t>and </a:t>
            </a:r>
            <a:r>
              <a:rPr sz="2800" spc="-165" dirty="0">
                <a:latin typeface="Arial"/>
                <a:cs typeface="Arial"/>
              </a:rPr>
              <a:t>Bangladesh.  </a:t>
            </a:r>
            <a:r>
              <a:rPr sz="2800" b="1" u="heavy" spc="-200" dirty="0">
                <a:solidFill>
                  <a:srgbClr val="0000FF"/>
                </a:solidFill>
                <a:uFill>
                  <a:solidFill>
                    <a:srgbClr val="0000FF"/>
                  </a:solidFill>
                </a:uFill>
                <a:latin typeface="Trebuchet MS"/>
                <a:cs typeface="Trebuchet MS"/>
                <a:hlinkClick r:id="rId2"/>
              </a:rPr>
              <a:t>Length</a:t>
            </a:r>
            <a:r>
              <a:rPr sz="2800" b="1" spc="-200" dirty="0">
                <a:latin typeface="Trebuchet MS"/>
                <a:cs typeface="Trebuchet MS"/>
              </a:rPr>
              <a:t>: </a:t>
            </a:r>
            <a:r>
              <a:rPr sz="2800" spc="-135" dirty="0">
                <a:latin typeface="Arial"/>
                <a:cs typeface="Arial"/>
              </a:rPr>
              <a:t>2,525</a:t>
            </a:r>
            <a:r>
              <a:rPr sz="2800" spc="-95" dirty="0">
                <a:latin typeface="Arial"/>
                <a:cs typeface="Arial"/>
              </a:rPr>
              <a:t> </a:t>
            </a:r>
            <a:r>
              <a:rPr sz="2800" spc="-120" dirty="0">
                <a:latin typeface="Arial"/>
                <a:cs typeface="Arial"/>
              </a:rPr>
              <a:t>km</a:t>
            </a:r>
            <a:endParaRPr sz="2800" dirty="0">
              <a:latin typeface="Arial"/>
              <a:cs typeface="Arial"/>
            </a:endParaRPr>
          </a:p>
          <a:p>
            <a:pPr marL="12700">
              <a:lnSpc>
                <a:spcPct val="100000"/>
              </a:lnSpc>
            </a:pPr>
            <a:r>
              <a:rPr sz="2800" b="1" u="heavy" spc="-75" dirty="0">
                <a:solidFill>
                  <a:srgbClr val="0000FF"/>
                </a:solidFill>
                <a:uFill>
                  <a:solidFill>
                    <a:srgbClr val="0000FF"/>
                  </a:solidFill>
                </a:uFill>
                <a:latin typeface="Trebuchet MS"/>
                <a:cs typeface="Trebuchet MS"/>
                <a:hlinkClick r:id="rId3"/>
              </a:rPr>
              <a:t>Mouth</a:t>
            </a:r>
            <a:r>
              <a:rPr sz="2800" b="1" spc="-75" dirty="0">
                <a:latin typeface="Trebuchet MS"/>
                <a:cs typeface="Trebuchet MS"/>
              </a:rPr>
              <a:t>: </a:t>
            </a:r>
            <a:r>
              <a:rPr sz="2800" u="heavy" spc="-250" dirty="0">
                <a:solidFill>
                  <a:srgbClr val="0000FF"/>
                </a:solidFill>
                <a:uFill>
                  <a:solidFill>
                    <a:srgbClr val="0000FF"/>
                  </a:solidFill>
                </a:uFill>
                <a:latin typeface="Arial"/>
                <a:cs typeface="Arial"/>
                <a:hlinkClick r:id="rId4"/>
              </a:rPr>
              <a:t>Bay </a:t>
            </a:r>
            <a:r>
              <a:rPr sz="2800" u="heavy" spc="-10" dirty="0">
                <a:solidFill>
                  <a:srgbClr val="0000FF"/>
                </a:solidFill>
                <a:uFill>
                  <a:solidFill>
                    <a:srgbClr val="0000FF"/>
                  </a:solidFill>
                </a:uFill>
                <a:latin typeface="Arial"/>
                <a:cs typeface="Arial"/>
                <a:hlinkClick r:id="rId4"/>
              </a:rPr>
              <a:t>of</a:t>
            </a:r>
            <a:r>
              <a:rPr sz="2800" u="heavy" spc="-175" dirty="0">
                <a:solidFill>
                  <a:srgbClr val="0000FF"/>
                </a:solidFill>
                <a:uFill>
                  <a:solidFill>
                    <a:srgbClr val="0000FF"/>
                  </a:solidFill>
                </a:uFill>
                <a:latin typeface="Arial"/>
                <a:cs typeface="Arial"/>
                <a:hlinkClick r:id="rId4"/>
              </a:rPr>
              <a:t> </a:t>
            </a:r>
            <a:r>
              <a:rPr sz="2800" u="heavy" spc="-185" dirty="0">
                <a:solidFill>
                  <a:srgbClr val="0000FF"/>
                </a:solidFill>
                <a:uFill>
                  <a:solidFill>
                    <a:srgbClr val="0000FF"/>
                  </a:solidFill>
                </a:uFill>
                <a:latin typeface="Arial"/>
                <a:cs typeface="Arial"/>
                <a:hlinkClick r:id="rId4"/>
              </a:rPr>
              <a:t>Bengal</a:t>
            </a:r>
            <a:endParaRPr sz="2800" dirty="0">
              <a:latin typeface="Arial"/>
              <a:cs typeface="Arial"/>
            </a:endParaRPr>
          </a:p>
          <a:p>
            <a:pPr marL="12700" marR="5080">
              <a:lnSpc>
                <a:spcPct val="100000"/>
              </a:lnSpc>
            </a:pPr>
            <a:r>
              <a:rPr sz="2800" b="1" u="heavy" spc="-180" dirty="0">
                <a:solidFill>
                  <a:srgbClr val="0000FF"/>
                </a:solidFill>
                <a:uFill>
                  <a:solidFill>
                    <a:srgbClr val="0000FF"/>
                  </a:solidFill>
                </a:uFill>
                <a:latin typeface="Trebuchet MS"/>
                <a:cs typeface="Trebuchet MS"/>
                <a:hlinkClick r:id="rId5"/>
              </a:rPr>
              <a:t>Sources</a:t>
            </a:r>
            <a:r>
              <a:rPr sz="2800" b="1" spc="-180" dirty="0">
                <a:latin typeface="Trebuchet MS"/>
                <a:cs typeface="Trebuchet MS"/>
                <a:hlinkClick r:id="rId5"/>
              </a:rPr>
              <a:t>: </a:t>
            </a:r>
            <a:r>
              <a:rPr sz="2800" u="heavy" spc="-170" dirty="0">
                <a:solidFill>
                  <a:srgbClr val="0000FF"/>
                </a:solidFill>
                <a:uFill>
                  <a:solidFill>
                    <a:srgbClr val="0000FF"/>
                  </a:solidFill>
                </a:uFill>
                <a:latin typeface="Arial"/>
                <a:cs typeface="Arial"/>
                <a:hlinkClick r:id="rId5"/>
              </a:rPr>
              <a:t>Nanda </a:t>
            </a:r>
            <a:r>
              <a:rPr sz="2800" u="heavy" spc="-120" dirty="0">
                <a:solidFill>
                  <a:srgbClr val="0000FF"/>
                </a:solidFill>
                <a:uFill>
                  <a:solidFill>
                    <a:srgbClr val="0000FF"/>
                  </a:solidFill>
                </a:uFill>
                <a:latin typeface="Arial"/>
                <a:cs typeface="Arial"/>
                <a:hlinkClick r:id="rId5"/>
              </a:rPr>
              <a:t>Kot</a:t>
            </a:r>
            <a:r>
              <a:rPr sz="2800" spc="-120" dirty="0">
                <a:latin typeface="Arial"/>
                <a:cs typeface="Arial"/>
                <a:hlinkClick r:id="rId5"/>
              </a:rPr>
              <a:t>, </a:t>
            </a:r>
            <a:r>
              <a:rPr sz="2800" u="heavy" spc="-130" dirty="0">
                <a:solidFill>
                  <a:srgbClr val="0000FF"/>
                </a:solidFill>
                <a:uFill>
                  <a:solidFill>
                    <a:srgbClr val="0000FF"/>
                  </a:solidFill>
                </a:uFill>
                <a:latin typeface="Arial"/>
                <a:cs typeface="Arial"/>
                <a:hlinkClick r:id="rId5"/>
              </a:rPr>
              <a:t>Kedarnath</a:t>
            </a:r>
            <a:r>
              <a:rPr sz="2800" spc="-130" dirty="0">
                <a:latin typeface="Arial"/>
                <a:cs typeface="Arial"/>
                <a:hlinkClick r:id="rId5"/>
              </a:rPr>
              <a:t>, </a:t>
            </a:r>
            <a:r>
              <a:rPr sz="2800" u="heavy" spc="-170" dirty="0">
                <a:solidFill>
                  <a:srgbClr val="0000FF"/>
                </a:solidFill>
                <a:uFill>
                  <a:solidFill>
                    <a:srgbClr val="0000FF"/>
                  </a:solidFill>
                </a:uFill>
                <a:latin typeface="Arial"/>
                <a:cs typeface="Arial"/>
                <a:hlinkClick r:id="rId5"/>
              </a:rPr>
              <a:t>Nanda </a:t>
            </a:r>
            <a:r>
              <a:rPr sz="2800" u="heavy" spc="-145" dirty="0">
                <a:solidFill>
                  <a:srgbClr val="0000FF"/>
                </a:solidFill>
                <a:uFill>
                  <a:solidFill>
                    <a:srgbClr val="0000FF"/>
                  </a:solidFill>
                </a:uFill>
                <a:latin typeface="Arial"/>
                <a:cs typeface="Arial"/>
                <a:hlinkClick r:id="rId5"/>
              </a:rPr>
              <a:t>Devi</a:t>
            </a:r>
            <a:r>
              <a:rPr sz="2800" spc="-145" dirty="0">
                <a:latin typeface="Arial"/>
                <a:cs typeface="Arial"/>
                <a:hlinkClick r:id="rId5"/>
              </a:rPr>
              <a:t>, </a:t>
            </a:r>
            <a:r>
              <a:rPr sz="2800" u="heavy" spc="-140" dirty="0">
                <a:solidFill>
                  <a:srgbClr val="0000FF"/>
                </a:solidFill>
                <a:uFill>
                  <a:solidFill>
                    <a:srgbClr val="0000FF"/>
                  </a:solidFill>
                </a:uFill>
                <a:latin typeface="Arial"/>
                <a:cs typeface="Arial"/>
                <a:hlinkClick r:id="rId5"/>
              </a:rPr>
              <a:t>Trisul</a:t>
            </a:r>
            <a:r>
              <a:rPr sz="2800" spc="-140" dirty="0">
                <a:latin typeface="Arial"/>
                <a:cs typeface="Arial"/>
                <a:hlinkClick r:id="rId5"/>
              </a:rPr>
              <a:t>, </a:t>
            </a:r>
            <a:r>
              <a:rPr sz="2800" u="heavy" spc="-130" dirty="0">
                <a:solidFill>
                  <a:srgbClr val="0000FF"/>
                </a:solidFill>
                <a:uFill>
                  <a:solidFill>
                    <a:srgbClr val="0000FF"/>
                  </a:solidFill>
                </a:uFill>
                <a:latin typeface="Arial"/>
                <a:cs typeface="Arial"/>
                <a:hlinkClick r:id="rId5"/>
              </a:rPr>
              <a:t>Satopanth </a:t>
            </a:r>
            <a:r>
              <a:rPr sz="2800" spc="-130" dirty="0">
                <a:solidFill>
                  <a:srgbClr val="0000FF"/>
                </a:solidFill>
                <a:latin typeface="Arial"/>
                <a:cs typeface="Arial"/>
                <a:hlinkClick r:id="rId5"/>
              </a:rPr>
              <a:t> </a:t>
            </a:r>
            <a:r>
              <a:rPr sz="2800" u="heavy" spc="-160" dirty="0">
                <a:solidFill>
                  <a:srgbClr val="0000FF"/>
                </a:solidFill>
                <a:uFill>
                  <a:solidFill>
                    <a:srgbClr val="0000FF"/>
                  </a:solidFill>
                </a:uFill>
                <a:latin typeface="Arial"/>
                <a:cs typeface="Arial"/>
                <a:hlinkClick r:id="rId5"/>
              </a:rPr>
              <a:t>Glacier</a:t>
            </a:r>
            <a:r>
              <a:rPr sz="2800" spc="-160" dirty="0">
                <a:latin typeface="Arial"/>
                <a:cs typeface="Arial"/>
                <a:hlinkClick r:id="rId5"/>
              </a:rPr>
              <a:t>, </a:t>
            </a:r>
            <a:r>
              <a:rPr sz="2800" u="heavy" spc="-110" dirty="0">
                <a:solidFill>
                  <a:srgbClr val="0000FF"/>
                </a:solidFill>
                <a:uFill>
                  <a:solidFill>
                    <a:srgbClr val="0000FF"/>
                  </a:solidFill>
                </a:uFill>
                <a:latin typeface="Arial"/>
                <a:cs typeface="Arial"/>
                <a:hlinkClick r:id="rId6"/>
              </a:rPr>
              <a:t>Gangotri </a:t>
            </a:r>
            <a:r>
              <a:rPr sz="2800" u="heavy" spc="-160" dirty="0">
                <a:solidFill>
                  <a:srgbClr val="0000FF"/>
                </a:solidFill>
                <a:uFill>
                  <a:solidFill>
                    <a:srgbClr val="0000FF"/>
                  </a:solidFill>
                </a:uFill>
                <a:latin typeface="Arial"/>
                <a:cs typeface="Arial"/>
                <a:hlinkClick r:id="rId6"/>
              </a:rPr>
              <a:t>Glacier</a:t>
            </a:r>
            <a:r>
              <a:rPr sz="2800" spc="-160" dirty="0">
                <a:latin typeface="Arial"/>
                <a:cs typeface="Arial"/>
                <a:hlinkClick r:id="rId5"/>
              </a:rPr>
              <a:t>,</a:t>
            </a:r>
            <a:r>
              <a:rPr sz="2800" spc="-185" dirty="0">
                <a:latin typeface="Arial"/>
                <a:cs typeface="Arial"/>
                <a:hlinkClick r:id="rId5"/>
              </a:rPr>
              <a:t> </a:t>
            </a:r>
            <a:r>
              <a:rPr sz="2800" u="heavy" spc="-160" dirty="0">
                <a:solidFill>
                  <a:srgbClr val="0000FF"/>
                </a:solidFill>
                <a:uFill>
                  <a:solidFill>
                    <a:srgbClr val="0000FF"/>
                  </a:solidFill>
                </a:uFill>
                <a:latin typeface="Arial"/>
                <a:cs typeface="Arial"/>
                <a:hlinkClick r:id="rId7"/>
              </a:rPr>
              <a:t>Kamet</a:t>
            </a:r>
            <a:endParaRPr sz="2800" dirty="0">
              <a:latin typeface="Arial"/>
              <a:cs typeface="Arial"/>
            </a:endParaRPr>
          </a:p>
          <a:p>
            <a:pPr marL="12700">
              <a:lnSpc>
                <a:spcPct val="100000"/>
              </a:lnSpc>
              <a:spcBef>
                <a:spcPts val="5"/>
              </a:spcBef>
            </a:pPr>
            <a:r>
              <a:rPr sz="2800" b="1" u="heavy" spc="-175" dirty="0">
                <a:solidFill>
                  <a:srgbClr val="0000FF"/>
                </a:solidFill>
                <a:uFill>
                  <a:solidFill>
                    <a:srgbClr val="0000FF"/>
                  </a:solidFill>
                </a:uFill>
                <a:latin typeface="Trebuchet MS"/>
                <a:cs typeface="Trebuchet MS"/>
                <a:hlinkClick r:id="rId8"/>
              </a:rPr>
              <a:t>Countries</a:t>
            </a:r>
            <a:r>
              <a:rPr sz="2800" b="1" spc="-175" dirty="0">
                <a:latin typeface="Trebuchet MS"/>
                <a:cs typeface="Trebuchet MS"/>
              </a:rPr>
              <a:t>: </a:t>
            </a:r>
            <a:r>
              <a:rPr sz="2800" u="heavy" spc="-95" dirty="0">
                <a:solidFill>
                  <a:srgbClr val="0000FF"/>
                </a:solidFill>
                <a:uFill>
                  <a:solidFill>
                    <a:srgbClr val="0000FF"/>
                  </a:solidFill>
                </a:uFill>
                <a:latin typeface="Arial"/>
                <a:cs typeface="Arial"/>
                <a:hlinkClick r:id="rId9"/>
              </a:rPr>
              <a:t>India</a:t>
            </a:r>
            <a:r>
              <a:rPr sz="2800" spc="-95" dirty="0">
                <a:latin typeface="Arial"/>
                <a:cs typeface="Arial"/>
              </a:rPr>
              <a:t>,</a:t>
            </a:r>
            <a:r>
              <a:rPr sz="2800" spc="-135" dirty="0">
                <a:latin typeface="Arial"/>
                <a:cs typeface="Arial"/>
              </a:rPr>
              <a:t> </a:t>
            </a:r>
            <a:r>
              <a:rPr sz="2800" u="heavy" spc="-175" dirty="0">
                <a:solidFill>
                  <a:srgbClr val="0000FF"/>
                </a:solidFill>
                <a:uFill>
                  <a:solidFill>
                    <a:srgbClr val="0000FF"/>
                  </a:solidFill>
                </a:uFill>
                <a:latin typeface="Arial"/>
                <a:cs typeface="Arial"/>
                <a:hlinkClick r:id="rId10"/>
              </a:rPr>
              <a:t>Bangladesh</a:t>
            </a:r>
            <a:endParaRPr sz="2800" dirty="0">
              <a:latin typeface="Arial"/>
              <a:cs typeface="Arial"/>
            </a:endParaRPr>
          </a:p>
          <a:p>
            <a:pPr marL="12700" marR="3599815">
              <a:lnSpc>
                <a:spcPct val="100000"/>
              </a:lnSpc>
              <a:tabLst>
                <a:tab pos="1702435" algn="l"/>
                <a:tab pos="2774315" algn="l"/>
                <a:tab pos="4028440" algn="l"/>
              </a:tabLst>
            </a:pPr>
            <a:r>
              <a:rPr sz="2800" b="1" u="heavy" spc="-180" dirty="0">
                <a:solidFill>
                  <a:srgbClr val="0000FF"/>
                </a:solidFill>
                <a:uFill>
                  <a:solidFill>
                    <a:srgbClr val="0000FF"/>
                  </a:solidFill>
                </a:uFill>
                <a:latin typeface="Trebuchet MS"/>
                <a:cs typeface="Trebuchet MS"/>
                <a:hlinkClick r:id="rId11"/>
              </a:rPr>
              <a:t>Cities</a:t>
            </a:r>
            <a:r>
              <a:rPr sz="2800" b="1" spc="-180" dirty="0">
                <a:latin typeface="Trebuchet MS"/>
                <a:cs typeface="Trebuchet MS"/>
                <a:hlinkClick r:id="rId11"/>
              </a:rPr>
              <a:t>: </a:t>
            </a:r>
            <a:r>
              <a:rPr sz="2800" u="heavy" spc="-175" dirty="0">
                <a:solidFill>
                  <a:srgbClr val="0000FF"/>
                </a:solidFill>
                <a:uFill>
                  <a:solidFill>
                    <a:srgbClr val="0000FF"/>
                  </a:solidFill>
                </a:uFill>
                <a:latin typeface="Arial"/>
                <a:cs typeface="Arial"/>
                <a:hlinkClick r:id="rId11"/>
              </a:rPr>
              <a:t>Varanasi</a:t>
            </a:r>
            <a:r>
              <a:rPr sz="2800" spc="-175" dirty="0">
                <a:latin typeface="Arial"/>
                <a:cs typeface="Arial"/>
                <a:hlinkClick r:id="rId11"/>
              </a:rPr>
              <a:t>, </a:t>
            </a:r>
            <a:r>
              <a:rPr sz="2800" u="heavy" spc="-125" dirty="0">
                <a:solidFill>
                  <a:srgbClr val="0000FF"/>
                </a:solidFill>
                <a:uFill>
                  <a:solidFill>
                    <a:srgbClr val="0000FF"/>
                  </a:solidFill>
                </a:uFill>
                <a:latin typeface="Arial"/>
                <a:cs typeface="Arial"/>
                <a:hlinkClick r:id="rId11"/>
              </a:rPr>
              <a:t>Haridwar</a:t>
            </a:r>
            <a:r>
              <a:rPr sz="2800" spc="-125" dirty="0">
                <a:latin typeface="Arial"/>
                <a:cs typeface="Arial"/>
                <a:hlinkClick r:id="rId11"/>
              </a:rPr>
              <a:t>, </a:t>
            </a:r>
            <a:r>
              <a:rPr sz="2800" u="heavy" spc="-145" dirty="0">
                <a:solidFill>
                  <a:srgbClr val="0000FF"/>
                </a:solidFill>
                <a:uFill>
                  <a:solidFill>
                    <a:srgbClr val="0000FF"/>
                  </a:solidFill>
                </a:uFill>
                <a:latin typeface="Arial"/>
                <a:cs typeface="Arial"/>
                <a:hlinkClick r:id="rId11"/>
              </a:rPr>
              <a:t>Kolkata, </a:t>
            </a:r>
            <a:r>
              <a:rPr sz="2800" spc="-145" dirty="0">
                <a:solidFill>
                  <a:srgbClr val="0000FF"/>
                </a:solidFill>
                <a:latin typeface="Arial"/>
                <a:cs typeface="Arial"/>
                <a:hlinkClick r:id="rId11"/>
              </a:rPr>
              <a:t> </a:t>
            </a:r>
            <a:r>
              <a:rPr sz="2800" u="heavy" spc="-85" dirty="0">
                <a:solidFill>
                  <a:srgbClr val="0000FF"/>
                </a:solidFill>
                <a:uFill>
                  <a:solidFill>
                    <a:srgbClr val="0000FF"/>
                  </a:solidFill>
                </a:uFill>
                <a:latin typeface="Arial"/>
                <a:cs typeface="Arial"/>
                <a:hlinkClick r:id="rId11"/>
              </a:rPr>
              <a:t>Al</a:t>
            </a:r>
            <a:r>
              <a:rPr sz="2800" u="heavy" spc="-60" dirty="0">
                <a:solidFill>
                  <a:srgbClr val="0000FF"/>
                </a:solidFill>
                <a:uFill>
                  <a:solidFill>
                    <a:srgbClr val="0000FF"/>
                  </a:solidFill>
                </a:uFill>
                <a:latin typeface="Arial"/>
                <a:cs typeface="Arial"/>
                <a:hlinkClick r:id="rId11"/>
              </a:rPr>
              <a:t>l</a:t>
            </a:r>
            <a:r>
              <a:rPr sz="2800" u="heavy" spc="-155" dirty="0">
                <a:solidFill>
                  <a:srgbClr val="0000FF"/>
                </a:solidFill>
                <a:uFill>
                  <a:solidFill>
                    <a:srgbClr val="0000FF"/>
                  </a:solidFill>
                </a:uFill>
                <a:latin typeface="Arial"/>
                <a:cs typeface="Arial"/>
                <a:hlinkClick r:id="rId11"/>
              </a:rPr>
              <a:t>ahabad</a:t>
            </a:r>
            <a:r>
              <a:rPr sz="2800" spc="-85" dirty="0">
                <a:latin typeface="Arial"/>
                <a:cs typeface="Arial"/>
                <a:hlinkClick r:id="rId11"/>
              </a:rPr>
              <a:t>,</a:t>
            </a:r>
            <a:r>
              <a:rPr sz="2800" dirty="0">
                <a:latin typeface="Arial"/>
                <a:cs typeface="Arial"/>
              </a:rPr>
              <a:t>	</a:t>
            </a:r>
            <a:r>
              <a:rPr sz="2800" u="heavy" spc="-490" dirty="0">
                <a:solidFill>
                  <a:srgbClr val="0000FF"/>
                </a:solidFill>
                <a:uFill>
                  <a:solidFill>
                    <a:srgbClr val="0000FF"/>
                  </a:solidFill>
                </a:uFill>
                <a:latin typeface="Arial"/>
                <a:cs typeface="Arial"/>
                <a:hlinkClick r:id="rId12"/>
              </a:rPr>
              <a:t>P</a:t>
            </a:r>
            <a:r>
              <a:rPr sz="2800" u="heavy" spc="-240" dirty="0">
                <a:solidFill>
                  <a:srgbClr val="0000FF"/>
                </a:solidFill>
                <a:uFill>
                  <a:solidFill>
                    <a:srgbClr val="0000FF"/>
                  </a:solidFill>
                </a:uFill>
                <a:latin typeface="Arial"/>
                <a:cs typeface="Arial"/>
                <a:hlinkClick r:id="rId12"/>
              </a:rPr>
              <a:t>a</a:t>
            </a:r>
            <a:r>
              <a:rPr sz="2800" u="heavy" spc="-50" dirty="0">
                <a:solidFill>
                  <a:srgbClr val="0000FF"/>
                </a:solidFill>
                <a:uFill>
                  <a:solidFill>
                    <a:srgbClr val="0000FF"/>
                  </a:solidFill>
                </a:uFill>
                <a:latin typeface="Arial"/>
                <a:cs typeface="Arial"/>
                <a:hlinkClick r:id="rId12"/>
              </a:rPr>
              <a:t>tna</a:t>
            </a:r>
            <a:r>
              <a:rPr sz="2800" spc="-85" dirty="0">
                <a:latin typeface="Arial"/>
                <a:cs typeface="Arial"/>
                <a:hlinkClick r:id="rId11"/>
              </a:rPr>
              <a:t>,</a:t>
            </a:r>
            <a:r>
              <a:rPr sz="2800" dirty="0">
                <a:latin typeface="Arial"/>
                <a:cs typeface="Arial"/>
              </a:rPr>
              <a:t>	</a:t>
            </a:r>
            <a:r>
              <a:rPr sz="2800" u="heavy" spc="-465" dirty="0">
                <a:solidFill>
                  <a:srgbClr val="0000FF"/>
                </a:solidFill>
                <a:uFill>
                  <a:solidFill>
                    <a:srgbClr val="0000FF"/>
                  </a:solidFill>
                </a:uFill>
                <a:latin typeface="Arial"/>
                <a:cs typeface="Arial"/>
                <a:hlinkClick r:id="rId13"/>
              </a:rPr>
              <a:t>K</a:t>
            </a:r>
            <a:r>
              <a:rPr sz="2800" u="heavy" spc="-125" dirty="0">
                <a:solidFill>
                  <a:srgbClr val="0000FF"/>
                </a:solidFill>
                <a:uFill>
                  <a:solidFill>
                    <a:srgbClr val="0000FF"/>
                  </a:solidFill>
                </a:uFill>
                <a:latin typeface="Arial"/>
                <a:cs typeface="Arial"/>
                <a:hlinkClick r:id="rId13"/>
              </a:rPr>
              <a:t>anpu</a:t>
            </a:r>
            <a:r>
              <a:rPr sz="2800" u="heavy" spc="-215" dirty="0">
                <a:solidFill>
                  <a:srgbClr val="0000FF"/>
                </a:solidFill>
                <a:uFill>
                  <a:solidFill>
                    <a:srgbClr val="0000FF"/>
                  </a:solidFill>
                </a:uFill>
                <a:latin typeface="Arial"/>
                <a:cs typeface="Arial"/>
                <a:hlinkClick r:id="rId13"/>
              </a:rPr>
              <a:t>r</a:t>
            </a:r>
            <a:r>
              <a:rPr sz="2800" spc="-85" dirty="0">
                <a:latin typeface="Arial"/>
                <a:cs typeface="Arial"/>
                <a:hlinkClick r:id="rId11"/>
              </a:rPr>
              <a:t>,</a:t>
            </a:r>
            <a:r>
              <a:rPr sz="2800" dirty="0">
                <a:latin typeface="Arial"/>
                <a:cs typeface="Arial"/>
              </a:rPr>
              <a:t>	</a:t>
            </a:r>
            <a:r>
              <a:rPr sz="2800" u="heavy" spc="-145" dirty="0">
                <a:solidFill>
                  <a:srgbClr val="0000FF"/>
                </a:solidFill>
                <a:uFill>
                  <a:solidFill>
                    <a:srgbClr val="0000FF"/>
                  </a:solidFill>
                </a:uFill>
                <a:latin typeface="Arial"/>
                <a:cs typeface="Arial"/>
                <a:hlinkClick r:id="rId14"/>
              </a:rPr>
              <a:t>Ghazipur</a:t>
            </a:r>
            <a:endParaRPr sz="2800" dirty="0">
              <a:latin typeface="Arial"/>
              <a:cs typeface="Arial"/>
            </a:endParaRPr>
          </a:p>
          <a:p>
            <a:pPr marL="12700" algn="just">
              <a:lnSpc>
                <a:spcPct val="100000"/>
              </a:lnSpc>
            </a:pPr>
            <a:r>
              <a:rPr sz="2800" b="1" u="heavy" spc="-160" dirty="0">
                <a:solidFill>
                  <a:srgbClr val="0000FF"/>
                </a:solidFill>
                <a:uFill>
                  <a:solidFill>
                    <a:srgbClr val="0000FF"/>
                  </a:solidFill>
                </a:uFill>
                <a:latin typeface="Trebuchet MS"/>
                <a:cs typeface="Trebuchet MS"/>
                <a:hlinkClick r:id="rId15"/>
              </a:rPr>
              <a:t>Bridges</a:t>
            </a:r>
            <a:r>
              <a:rPr sz="2800" b="1" spc="-160" dirty="0">
                <a:latin typeface="Trebuchet MS"/>
                <a:cs typeface="Trebuchet MS"/>
              </a:rPr>
              <a:t>: </a:t>
            </a:r>
            <a:r>
              <a:rPr sz="2800" u="heavy" spc="-95" dirty="0">
                <a:solidFill>
                  <a:srgbClr val="0000FF"/>
                </a:solidFill>
                <a:uFill>
                  <a:solidFill>
                    <a:srgbClr val="0000FF"/>
                  </a:solidFill>
                </a:uFill>
                <a:latin typeface="Arial"/>
                <a:cs typeface="Arial"/>
                <a:hlinkClick r:id="rId16"/>
              </a:rPr>
              <a:t>Mahatma </a:t>
            </a:r>
            <a:r>
              <a:rPr sz="2800" u="heavy" spc="-150" dirty="0">
                <a:solidFill>
                  <a:srgbClr val="0000FF"/>
                </a:solidFill>
                <a:uFill>
                  <a:solidFill>
                    <a:srgbClr val="0000FF"/>
                  </a:solidFill>
                </a:uFill>
                <a:latin typeface="Arial"/>
                <a:cs typeface="Arial"/>
                <a:hlinkClick r:id="rId16"/>
              </a:rPr>
              <a:t>Gandhi </a:t>
            </a:r>
            <a:r>
              <a:rPr sz="2800" u="heavy" spc="-185" dirty="0">
                <a:solidFill>
                  <a:srgbClr val="0000FF"/>
                </a:solidFill>
                <a:uFill>
                  <a:solidFill>
                    <a:srgbClr val="0000FF"/>
                  </a:solidFill>
                </a:uFill>
                <a:latin typeface="Arial"/>
                <a:cs typeface="Arial"/>
                <a:hlinkClick r:id="rId16"/>
              </a:rPr>
              <a:t>Setu</a:t>
            </a:r>
            <a:r>
              <a:rPr sz="2800" spc="-185" dirty="0">
                <a:latin typeface="Arial"/>
                <a:cs typeface="Arial"/>
              </a:rPr>
              <a:t>,</a:t>
            </a:r>
            <a:r>
              <a:rPr sz="2800" u="heavy" spc="-185" dirty="0">
                <a:solidFill>
                  <a:srgbClr val="0000FF"/>
                </a:solidFill>
                <a:uFill>
                  <a:solidFill>
                    <a:srgbClr val="0000FF"/>
                  </a:solidFill>
                </a:uFill>
                <a:latin typeface="Arial"/>
                <a:cs typeface="Arial"/>
                <a:hlinkClick r:id="rId17"/>
              </a:rPr>
              <a:t>Vidyasagar</a:t>
            </a:r>
            <a:r>
              <a:rPr sz="2800" u="heavy" spc="-180" dirty="0">
                <a:solidFill>
                  <a:srgbClr val="0000FF"/>
                </a:solidFill>
                <a:uFill>
                  <a:solidFill>
                    <a:srgbClr val="0000FF"/>
                  </a:solidFill>
                </a:uFill>
                <a:latin typeface="Arial"/>
                <a:cs typeface="Arial"/>
                <a:hlinkClick r:id="rId17"/>
              </a:rPr>
              <a:t> </a:t>
            </a:r>
            <a:r>
              <a:rPr sz="2800" u="heavy" spc="-155" dirty="0">
                <a:solidFill>
                  <a:srgbClr val="0000FF"/>
                </a:solidFill>
                <a:uFill>
                  <a:solidFill>
                    <a:srgbClr val="0000FF"/>
                  </a:solidFill>
                </a:uFill>
                <a:latin typeface="Arial"/>
                <a:cs typeface="Arial"/>
                <a:hlinkClick r:id="rId17"/>
              </a:rPr>
              <a:t>Setu</a:t>
            </a:r>
            <a:r>
              <a:rPr sz="2800" spc="-155" dirty="0">
                <a:latin typeface="Arial"/>
                <a:cs typeface="Arial"/>
              </a:rPr>
              <a:t>.</a:t>
            </a:r>
            <a:endParaRPr sz="2800" dirty="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6800" y="4743450"/>
            <a:ext cx="2819400" cy="21145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686300"/>
            <a:ext cx="2895600" cy="21717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94839" y="0"/>
            <a:ext cx="5571490" cy="134112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458234" y="1120139"/>
            <a:ext cx="73025" cy="17145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611067" y="4169409"/>
            <a:ext cx="73025" cy="17145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7469" y="1024890"/>
            <a:ext cx="8902700" cy="3684270"/>
          </a:xfrm>
          <a:prstGeom prst="rect">
            <a:avLst/>
          </a:prstGeom>
        </p:spPr>
        <p:txBody>
          <a:bodyPr vert="horz" wrap="square" lIns="0" tIns="12700" rIns="0" bIns="0" rtlCol="0">
            <a:spAutoFit/>
          </a:bodyPr>
          <a:lstStyle/>
          <a:p>
            <a:pPr marL="12700" marR="14604">
              <a:lnSpc>
                <a:spcPct val="100000"/>
              </a:lnSpc>
              <a:spcBef>
                <a:spcPts val="100"/>
              </a:spcBef>
              <a:tabLst>
                <a:tab pos="2523490" algn="l"/>
              </a:tabLst>
            </a:pPr>
            <a:r>
              <a:rPr sz="2000" spc="-110" dirty="0">
                <a:solidFill>
                  <a:srgbClr val="FFFFFF"/>
                </a:solidFill>
                <a:latin typeface="Times New Roman"/>
                <a:cs typeface="Times New Roman"/>
              </a:rPr>
              <a:t>The  </a:t>
            </a:r>
            <a:r>
              <a:rPr sz="2000" spc="70" dirty="0">
                <a:solidFill>
                  <a:srgbClr val="FFFFFF"/>
                </a:solidFill>
                <a:latin typeface="Times New Roman"/>
                <a:cs typeface="Times New Roman"/>
              </a:rPr>
              <a:t>Ganga</a:t>
            </a:r>
            <a:r>
              <a:rPr sz="2000" spc="-220" dirty="0">
                <a:solidFill>
                  <a:srgbClr val="FFFFFF"/>
                </a:solidFill>
                <a:latin typeface="Times New Roman"/>
                <a:cs typeface="Times New Roman"/>
              </a:rPr>
              <a:t> </a:t>
            </a:r>
            <a:r>
              <a:rPr sz="2000" spc="25" dirty="0">
                <a:solidFill>
                  <a:srgbClr val="FFFFFF"/>
                </a:solidFill>
                <a:latin typeface="Times New Roman"/>
                <a:cs typeface="Times New Roman"/>
              </a:rPr>
              <a:t>(or</a:t>
            </a:r>
            <a:r>
              <a:rPr sz="2000" spc="20" dirty="0">
                <a:solidFill>
                  <a:srgbClr val="FFFFFF"/>
                </a:solidFill>
                <a:latin typeface="Times New Roman"/>
                <a:cs typeface="Times New Roman"/>
              </a:rPr>
              <a:t> </a:t>
            </a:r>
            <a:r>
              <a:rPr sz="2000" spc="35" dirty="0">
                <a:solidFill>
                  <a:srgbClr val="FFFFFF"/>
                </a:solidFill>
                <a:latin typeface="Times New Roman"/>
                <a:cs typeface="Times New Roman"/>
              </a:rPr>
              <a:t>Ganges	</a:t>
            </a:r>
            <a:r>
              <a:rPr sz="2000" spc="120" dirty="0">
                <a:solidFill>
                  <a:srgbClr val="FFFFFF"/>
                </a:solidFill>
                <a:latin typeface="Times New Roman"/>
                <a:cs typeface="Times New Roman"/>
              </a:rPr>
              <a:t>and </a:t>
            </a:r>
            <a:r>
              <a:rPr sz="2000" spc="60" dirty="0">
                <a:solidFill>
                  <a:srgbClr val="FFFFFF"/>
                </a:solidFill>
                <a:latin typeface="Times New Roman"/>
                <a:cs typeface="Times New Roman"/>
              </a:rPr>
              <a:t>its </a:t>
            </a:r>
            <a:r>
              <a:rPr sz="2000" spc="30" dirty="0">
                <a:solidFill>
                  <a:srgbClr val="FFFFFF"/>
                </a:solidFill>
                <a:latin typeface="Times New Roman"/>
                <a:cs typeface="Times New Roman"/>
              </a:rPr>
              <a:t>tributaries </a:t>
            </a:r>
            <a:r>
              <a:rPr sz="2000" spc="65" dirty="0">
                <a:solidFill>
                  <a:srgbClr val="FFFFFF"/>
                </a:solidFill>
                <a:latin typeface="Times New Roman"/>
                <a:cs typeface="Times New Roman"/>
              </a:rPr>
              <a:t>like </a:t>
            </a:r>
            <a:r>
              <a:rPr sz="2000" spc="50" dirty="0">
                <a:solidFill>
                  <a:srgbClr val="FFFFFF"/>
                </a:solidFill>
                <a:latin typeface="Times New Roman"/>
                <a:cs typeface="Times New Roman"/>
              </a:rPr>
              <a:t>Yamuna, </a:t>
            </a:r>
            <a:r>
              <a:rPr sz="2000" spc="-20" dirty="0">
                <a:solidFill>
                  <a:srgbClr val="FFFFFF"/>
                </a:solidFill>
                <a:latin typeface="Times New Roman"/>
                <a:cs typeface="Times New Roman"/>
              </a:rPr>
              <a:t>Son, </a:t>
            </a:r>
            <a:r>
              <a:rPr sz="2000" spc="120" dirty="0">
                <a:solidFill>
                  <a:srgbClr val="FFFFFF"/>
                </a:solidFill>
                <a:latin typeface="Times New Roman"/>
                <a:cs typeface="Times New Roman"/>
              </a:rPr>
              <a:t>and </a:t>
            </a:r>
            <a:r>
              <a:rPr sz="2000" spc="45" dirty="0">
                <a:solidFill>
                  <a:srgbClr val="FFFFFF"/>
                </a:solidFill>
                <a:latin typeface="Times New Roman"/>
                <a:cs typeface="Times New Roman"/>
              </a:rPr>
              <a:t>Gandak, </a:t>
            </a:r>
            <a:r>
              <a:rPr sz="2000" spc="-55" dirty="0">
                <a:solidFill>
                  <a:srgbClr val="FFFFFF"/>
                </a:solidFill>
                <a:latin typeface="Times New Roman"/>
                <a:cs typeface="Times New Roman"/>
              </a:rPr>
              <a:t>which  </a:t>
            </a:r>
            <a:r>
              <a:rPr sz="2000" spc="10" dirty="0">
                <a:solidFill>
                  <a:srgbClr val="FFFFFF"/>
                </a:solidFill>
                <a:latin typeface="Times New Roman"/>
                <a:cs typeface="Times New Roman"/>
              </a:rPr>
              <a:t>have</a:t>
            </a:r>
            <a:r>
              <a:rPr sz="2000" spc="30" dirty="0">
                <a:solidFill>
                  <a:srgbClr val="FFFFFF"/>
                </a:solidFill>
                <a:latin typeface="Times New Roman"/>
                <a:cs typeface="Times New Roman"/>
              </a:rPr>
              <a:t> </a:t>
            </a:r>
            <a:r>
              <a:rPr sz="2000" spc="-35" dirty="0">
                <a:solidFill>
                  <a:srgbClr val="FFFFFF"/>
                </a:solidFill>
                <a:latin typeface="Times New Roman"/>
                <a:cs typeface="Times New Roman"/>
              </a:rPr>
              <a:t>been</a:t>
            </a:r>
            <a:r>
              <a:rPr sz="2000" spc="30" dirty="0">
                <a:solidFill>
                  <a:srgbClr val="FFFFFF"/>
                </a:solidFill>
                <a:latin typeface="Times New Roman"/>
                <a:cs typeface="Times New Roman"/>
              </a:rPr>
              <a:t> </a:t>
            </a:r>
            <a:r>
              <a:rPr sz="2000" spc="125" dirty="0">
                <a:solidFill>
                  <a:srgbClr val="FFFFFF"/>
                </a:solidFill>
                <a:latin typeface="Times New Roman"/>
                <a:cs typeface="Times New Roman"/>
              </a:rPr>
              <a:t>left</a:t>
            </a:r>
            <a:r>
              <a:rPr sz="2000" spc="25" dirty="0">
                <a:solidFill>
                  <a:srgbClr val="FFFFFF"/>
                </a:solidFill>
                <a:latin typeface="Times New Roman"/>
                <a:cs typeface="Times New Roman"/>
              </a:rPr>
              <a:t> </a:t>
            </a:r>
            <a:r>
              <a:rPr sz="2000" spc="90" dirty="0">
                <a:solidFill>
                  <a:srgbClr val="FFFFFF"/>
                </a:solidFill>
                <a:latin typeface="Times New Roman"/>
                <a:cs typeface="Times New Roman"/>
              </a:rPr>
              <a:t>out</a:t>
            </a:r>
            <a:r>
              <a:rPr sz="2000" spc="20" dirty="0">
                <a:solidFill>
                  <a:srgbClr val="FFFFFF"/>
                </a:solidFill>
                <a:latin typeface="Times New Roman"/>
                <a:cs typeface="Times New Roman"/>
              </a:rPr>
              <a:t> </a:t>
            </a:r>
            <a:r>
              <a:rPr sz="2000" spc="75" dirty="0">
                <a:solidFill>
                  <a:srgbClr val="FFFFFF"/>
                </a:solidFill>
                <a:latin typeface="Times New Roman"/>
                <a:cs typeface="Times New Roman"/>
              </a:rPr>
              <a:t>of</a:t>
            </a:r>
            <a:r>
              <a:rPr sz="2000" spc="35" dirty="0">
                <a:solidFill>
                  <a:srgbClr val="FFFFFF"/>
                </a:solidFill>
                <a:latin typeface="Times New Roman"/>
                <a:cs typeface="Times New Roman"/>
              </a:rPr>
              <a:t> </a:t>
            </a:r>
            <a:r>
              <a:rPr sz="2000" spc="30" dirty="0">
                <a:solidFill>
                  <a:srgbClr val="FFFFFF"/>
                </a:solidFill>
                <a:latin typeface="Times New Roman"/>
                <a:cs typeface="Times New Roman"/>
              </a:rPr>
              <a:t>the </a:t>
            </a:r>
            <a:r>
              <a:rPr sz="2000" spc="95" dirty="0">
                <a:solidFill>
                  <a:srgbClr val="FFFFFF"/>
                </a:solidFill>
                <a:latin typeface="Times New Roman"/>
                <a:cs typeface="Times New Roman"/>
              </a:rPr>
              <a:t>list,</a:t>
            </a:r>
            <a:r>
              <a:rPr sz="2000" spc="30" dirty="0">
                <a:solidFill>
                  <a:srgbClr val="FFFFFF"/>
                </a:solidFill>
                <a:latin typeface="Times New Roman"/>
                <a:cs typeface="Times New Roman"/>
              </a:rPr>
              <a:t> </a:t>
            </a:r>
            <a:r>
              <a:rPr sz="2000" spc="145" dirty="0">
                <a:solidFill>
                  <a:srgbClr val="FFFFFF"/>
                </a:solidFill>
                <a:latin typeface="Times New Roman"/>
                <a:cs typeface="Times New Roman"/>
              </a:rPr>
              <a:t>actually</a:t>
            </a:r>
            <a:r>
              <a:rPr sz="2000" spc="40" dirty="0">
                <a:solidFill>
                  <a:srgbClr val="FFFFFF"/>
                </a:solidFill>
                <a:latin typeface="Times New Roman"/>
                <a:cs typeface="Times New Roman"/>
              </a:rPr>
              <a:t> </a:t>
            </a:r>
            <a:r>
              <a:rPr sz="2000" spc="95" dirty="0">
                <a:solidFill>
                  <a:srgbClr val="FFFFFF"/>
                </a:solidFill>
                <a:latin typeface="Times New Roman"/>
                <a:cs typeface="Times New Roman"/>
              </a:rPr>
              <a:t>formulates</a:t>
            </a:r>
            <a:r>
              <a:rPr sz="2000" spc="35" dirty="0">
                <a:solidFill>
                  <a:srgbClr val="FFFFFF"/>
                </a:solidFill>
                <a:latin typeface="Times New Roman"/>
                <a:cs typeface="Times New Roman"/>
              </a:rPr>
              <a:t> </a:t>
            </a:r>
            <a:r>
              <a:rPr sz="2000" spc="30" dirty="0">
                <a:solidFill>
                  <a:srgbClr val="FFFFFF"/>
                </a:solidFill>
                <a:latin typeface="Times New Roman"/>
                <a:cs typeface="Times New Roman"/>
              </a:rPr>
              <a:t>the </a:t>
            </a:r>
            <a:r>
              <a:rPr sz="2000" spc="40" dirty="0">
                <a:solidFill>
                  <a:srgbClr val="FFFFFF"/>
                </a:solidFill>
                <a:latin typeface="Times New Roman"/>
                <a:cs typeface="Times New Roman"/>
              </a:rPr>
              <a:t>biggest</a:t>
            </a:r>
            <a:r>
              <a:rPr sz="2000" spc="25" dirty="0">
                <a:solidFill>
                  <a:srgbClr val="FFFFFF"/>
                </a:solidFill>
                <a:latin typeface="Times New Roman"/>
                <a:cs typeface="Times New Roman"/>
              </a:rPr>
              <a:t> </a:t>
            </a:r>
            <a:r>
              <a:rPr sz="2000" spc="65" dirty="0">
                <a:solidFill>
                  <a:srgbClr val="FFFFFF"/>
                </a:solidFill>
                <a:latin typeface="Times New Roman"/>
                <a:cs typeface="Times New Roman"/>
              </a:rPr>
              <a:t>cultivable</a:t>
            </a:r>
            <a:r>
              <a:rPr sz="2000" spc="30" dirty="0">
                <a:solidFill>
                  <a:srgbClr val="FFFFFF"/>
                </a:solidFill>
                <a:latin typeface="Times New Roman"/>
                <a:cs typeface="Times New Roman"/>
              </a:rPr>
              <a:t> </a:t>
            </a:r>
            <a:r>
              <a:rPr sz="2000" spc="120" dirty="0">
                <a:solidFill>
                  <a:srgbClr val="FFFFFF"/>
                </a:solidFill>
                <a:latin typeface="Times New Roman"/>
                <a:cs typeface="Times New Roman"/>
              </a:rPr>
              <a:t>plains</a:t>
            </a:r>
            <a:r>
              <a:rPr sz="2000" spc="25" dirty="0">
                <a:solidFill>
                  <a:srgbClr val="FFFFFF"/>
                </a:solidFill>
                <a:latin typeface="Times New Roman"/>
                <a:cs typeface="Times New Roman"/>
              </a:rPr>
              <a:t> </a:t>
            </a:r>
            <a:r>
              <a:rPr sz="2000" spc="80" dirty="0">
                <a:solidFill>
                  <a:srgbClr val="FFFFFF"/>
                </a:solidFill>
                <a:latin typeface="Times New Roman"/>
                <a:cs typeface="Times New Roman"/>
              </a:rPr>
              <a:t>of  </a:t>
            </a:r>
            <a:r>
              <a:rPr sz="2000" spc="35" dirty="0">
                <a:solidFill>
                  <a:srgbClr val="FFFFFF"/>
                </a:solidFill>
                <a:latin typeface="Times New Roman"/>
                <a:cs typeface="Times New Roman"/>
              </a:rPr>
              <a:t>north </a:t>
            </a:r>
            <a:r>
              <a:rPr sz="2000" spc="120" dirty="0">
                <a:solidFill>
                  <a:srgbClr val="FFFFFF"/>
                </a:solidFill>
                <a:latin typeface="Times New Roman"/>
                <a:cs typeface="Times New Roman"/>
              </a:rPr>
              <a:t>and </a:t>
            </a:r>
            <a:r>
              <a:rPr sz="2000" spc="50" dirty="0">
                <a:solidFill>
                  <a:srgbClr val="FFFFFF"/>
                </a:solidFill>
                <a:latin typeface="Times New Roman"/>
                <a:cs typeface="Times New Roman"/>
              </a:rPr>
              <a:t>eastern </a:t>
            </a:r>
            <a:r>
              <a:rPr sz="2000" spc="125" dirty="0">
                <a:solidFill>
                  <a:srgbClr val="FFFFFF"/>
                </a:solidFill>
                <a:latin typeface="Times New Roman"/>
                <a:cs typeface="Times New Roman"/>
              </a:rPr>
              <a:t>India, </a:t>
            </a:r>
            <a:r>
              <a:rPr sz="2000" spc="5" dirty="0">
                <a:solidFill>
                  <a:srgbClr val="FFFFFF"/>
                </a:solidFill>
                <a:latin typeface="Times New Roman"/>
                <a:cs typeface="Times New Roman"/>
              </a:rPr>
              <a:t>known </a:t>
            </a:r>
            <a:r>
              <a:rPr sz="2000" spc="165" dirty="0">
                <a:solidFill>
                  <a:srgbClr val="FFFFFF"/>
                </a:solidFill>
                <a:latin typeface="Times New Roman"/>
                <a:cs typeface="Times New Roman"/>
              </a:rPr>
              <a:t>as </a:t>
            </a:r>
            <a:r>
              <a:rPr sz="2000" spc="25" dirty="0">
                <a:solidFill>
                  <a:srgbClr val="FFFFFF"/>
                </a:solidFill>
                <a:latin typeface="Times New Roman"/>
                <a:cs typeface="Times New Roman"/>
              </a:rPr>
              <a:t>the </a:t>
            </a:r>
            <a:r>
              <a:rPr sz="2000" spc="5" dirty="0">
                <a:solidFill>
                  <a:srgbClr val="FFFFFF"/>
                </a:solidFill>
                <a:latin typeface="Times New Roman"/>
                <a:cs typeface="Times New Roman"/>
              </a:rPr>
              <a:t>Gangetic </a:t>
            </a:r>
            <a:r>
              <a:rPr sz="2000" spc="90" dirty="0">
                <a:solidFill>
                  <a:srgbClr val="FFFFFF"/>
                </a:solidFill>
                <a:latin typeface="Times New Roman"/>
                <a:cs typeface="Times New Roman"/>
              </a:rPr>
              <a:t>plains. </a:t>
            </a:r>
            <a:r>
              <a:rPr sz="2000" spc="-110" dirty="0">
                <a:solidFill>
                  <a:srgbClr val="FFFFFF"/>
                </a:solidFill>
                <a:latin typeface="Times New Roman"/>
                <a:cs typeface="Times New Roman"/>
              </a:rPr>
              <a:t>The </a:t>
            </a:r>
            <a:r>
              <a:rPr sz="2000" spc="40" dirty="0">
                <a:solidFill>
                  <a:srgbClr val="FFFFFF"/>
                </a:solidFill>
                <a:latin typeface="Times New Roman"/>
                <a:cs typeface="Times New Roman"/>
              </a:rPr>
              <a:t>main </a:t>
            </a:r>
            <a:r>
              <a:rPr sz="2000" spc="-60" dirty="0">
                <a:solidFill>
                  <a:srgbClr val="FFFFFF"/>
                </a:solidFill>
                <a:latin typeface="Times New Roman"/>
                <a:cs typeface="Times New Roman"/>
              </a:rPr>
              <a:t>river, </a:t>
            </a:r>
            <a:r>
              <a:rPr sz="2000" spc="30" dirty="0">
                <a:solidFill>
                  <a:srgbClr val="FFFFFF"/>
                </a:solidFill>
                <a:latin typeface="Times New Roman"/>
                <a:cs typeface="Times New Roman"/>
              </a:rPr>
              <a:t>the </a:t>
            </a:r>
            <a:r>
              <a:rPr sz="2000" spc="105" dirty="0">
                <a:solidFill>
                  <a:srgbClr val="FFFFFF"/>
                </a:solidFill>
                <a:latin typeface="Times New Roman"/>
                <a:cs typeface="Times New Roman"/>
              </a:rPr>
              <a:t>holy  </a:t>
            </a:r>
            <a:r>
              <a:rPr sz="2000" spc="65" dirty="0">
                <a:solidFill>
                  <a:srgbClr val="FFFFFF"/>
                </a:solidFill>
                <a:latin typeface="Times New Roman"/>
                <a:cs typeface="Times New Roman"/>
              </a:rPr>
              <a:t>Ganga </a:t>
            </a:r>
            <a:r>
              <a:rPr sz="2000" spc="45" dirty="0">
                <a:solidFill>
                  <a:srgbClr val="FFFFFF"/>
                </a:solidFill>
                <a:latin typeface="Times New Roman"/>
                <a:cs typeface="Times New Roman"/>
              </a:rPr>
              <a:t>forms </a:t>
            </a:r>
            <a:r>
              <a:rPr sz="2000" spc="-40" dirty="0">
                <a:solidFill>
                  <a:srgbClr val="FFFFFF"/>
                </a:solidFill>
                <a:latin typeface="Times New Roman"/>
                <a:cs typeface="Times New Roman"/>
              </a:rPr>
              <a:t>by </a:t>
            </a:r>
            <a:r>
              <a:rPr sz="2000" spc="30" dirty="0">
                <a:solidFill>
                  <a:srgbClr val="FFFFFF"/>
                </a:solidFill>
                <a:latin typeface="Times New Roman"/>
                <a:cs typeface="Times New Roman"/>
              </a:rPr>
              <a:t>the </a:t>
            </a:r>
            <a:r>
              <a:rPr sz="2000" spc="15" dirty="0">
                <a:solidFill>
                  <a:srgbClr val="FFFFFF"/>
                </a:solidFill>
                <a:latin typeface="Times New Roman"/>
                <a:cs typeface="Times New Roman"/>
              </a:rPr>
              <a:t>joining </a:t>
            </a:r>
            <a:r>
              <a:rPr sz="2000" spc="75" dirty="0">
                <a:solidFill>
                  <a:srgbClr val="FFFFFF"/>
                </a:solidFill>
                <a:latin typeface="Times New Roman"/>
                <a:cs typeface="Times New Roman"/>
              </a:rPr>
              <a:t>of </a:t>
            </a:r>
            <a:r>
              <a:rPr sz="2000" spc="105" dirty="0">
                <a:solidFill>
                  <a:srgbClr val="FFFFFF"/>
                </a:solidFill>
                <a:latin typeface="Times New Roman"/>
                <a:cs typeface="Times New Roman"/>
              </a:rPr>
              <a:t>theAlaknanda </a:t>
            </a:r>
            <a:r>
              <a:rPr sz="2000" spc="-70" dirty="0">
                <a:solidFill>
                  <a:srgbClr val="FFFFFF"/>
                </a:solidFill>
                <a:latin typeface="Times New Roman"/>
                <a:cs typeface="Times New Roman"/>
              </a:rPr>
              <a:t>River </a:t>
            </a:r>
            <a:r>
              <a:rPr sz="2000" spc="125" dirty="0">
                <a:solidFill>
                  <a:srgbClr val="FFFFFF"/>
                </a:solidFill>
                <a:latin typeface="Times New Roman"/>
                <a:cs typeface="Times New Roman"/>
              </a:rPr>
              <a:t>and</a:t>
            </a:r>
            <a:r>
              <a:rPr sz="2000" spc="30" dirty="0">
                <a:solidFill>
                  <a:srgbClr val="FFFFFF"/>
                </a:solidFill>
                <a:latin typeface="Times New Roman"/>
                <a:cs typeface="Times New Roman"/>
              </a:rPr>
              <a:t> </a:t>
            </a:r>
            <a:r>
              <a:rPr sz="2000" spc="45" dirty="0">
                <a:solidFill>
                  <a:srgbClr val="FFFFFF"/>
                </a:solidFill>
                <a:latin typeface="Times New Roman"/>
                <a:cs typeface="Times New Roman"/>
              </a:rPr>
              <a:t>Bhagirathi</a:t>
            </a:r>
            <a:endParaRPr sz="2000" dirty="0">
              <a:latin typeface="Times New Roman"/>
              <a:cs typeface="Times New Roman"/>
            </a:endParaRPr>
          </a:p>
          <a:p>
            <a:pPr marL="12700" marR="394970">
              <a:lnSpc>
                <a:spcPct val="100000"/>
              </a:lnSpc>
            </a:pPr>
            <a:r>
              <a:rPr sz="2000" spc="-70" dirty="0">
                <a:solidFill>
                  <a:srgbClr val="FFFFFF"/>
                </a:solidFill>
                <a:latin typeface="Times New Roman"/>
                <a:cs typeface="Times New Roman"/>
              </a:rPr>
              <a:t>River </a:t>
            </a:r>
            <a:r>
              <a:rPr sz="2000" spc="170" dirty="0">
                <a:solidFill>
                  <a:srgbClr val="FFFFFF"/>
                </a:solidFill>
                <a:latin typeface="Times New Roman"/>
                <a:cs typeface="Times New Roman"/>
              </a:rPr>
              <a:t>at </a:t>
            </a:r>
            <a:r>
              <a:rPr sz="2000" spc="20" dirty="0">
                <a:solidFill>
                  <a:srgbClr val="FFFFFF"/>
                </a:solidFill>
                <a:latin typeface="Times New Roman"/>
                <a:cs typeface="Times New Roman"/>
              </a:rPr>
              <a:t>Devprayag. </a:t>
            </a:r>
            <a:r>
              <a:rPr sz="2000" spc="-110" dirty="0">
                <a:solidFill>
                  <a:srgbClr val="FFFFFF"/>
                </a:solidFill>
                <a:latin typeface="Times New Roman"/>
                <a:cs typeface="Times New Roman"/>
              </a:rPr>
              <a:t>The </a:t>
            </a:r>
            <a:r>
              <a:rPr sz="2000" spc="40" dirty="0">
                <a:solidFill>
                  <a:srgbClr val="FFFFFF"/>
                </a:solidFill>
                <a:latin typeface="Times New Roman"/>
                <a:cs typeface="Times New Roman"/>
              </a:rPr>
              <a:t>Bhagirathi, </a:t>
            </a:r>
            <a:r>
              <a:rPr sz="2000" spc="-55" dirty="0">
                <a:solidFill>
                  <a:srgbClr val="FFFFFF"/>
                </a:solidFill>
                <a:latin typeface="Times New Roman"/>
                <a:cs typeface="Times New Roman"/>
              </a:rPr>
              <a:t>which </a:t>
            </a:r>
            <a:r>
              <a:rPr sz="2000" spc="30" dirty="0">
                <a:solidFill>
                  <a:srgbClr val="FFFFFF"/>
                </a:solidFill>
                <a:latin typeface="Times New Roman"/>
                <a:cs typeface="Times New Roman"/>
              </a:rPr>
              <a:t>is </a:t>
            </a:r>
            <a:r>
              <a:rPr sz="2000" spc="20" dirty="0">
                <a:solidFill>
                  <a:srgbClr val="FFFFFF"/>
                </a:solidFill>
                <a:latin typeface="Times New Roman"/>
                <a:cs typeface="Times New Roman"/>
              </a:rPr>
              <a:t>considered </a:t>
            </a:r>
            <a:r>
              <a:rPr sz="2000" spc="30" dirty="0">
                <a:solidFill>
                  <a:srgbClr val="FFFFFF"/>
                </a:solidFill>
                <a:latin typeface="Times New Roman"/>
                <a:cs typeface="Times New Roman"/>
              </a:rPr>
              <a:t>the </a:t>
            </a:r>
            <a:r>
              <a:rPr sz="2000" spc="65" dirty="0">
                <a:solidFill>
                  <a:srgbClr val="FFFFFF"/>
                </a:solidFill>
                <a:latin typeface="Times New Roman"/>
                <a:cs typeface="Times New Roman"/>
              </a:rPr>
              <a:t>Ganga's </a:t>
            </a:r>
            <a:r>
              <a:rPr sz="2000" spc="30" dirty="0">
                <a:solidFill>
                  <a:srgbClr val="FFFFFF"/>
                </a:solidFill>
                <a:latin typeface="Times New Roman"/>
                <a:cs typeface="Times New Roman"/>
              </a:rPr>
              <a:t>true </a:t>
            </a:r>
            <a:r>
              <a:rPr sz="2000" dirty="0">
                <a:solidFill>
                  <a:srgbClr val="FFFFFF"/>
                </a:solidFill>
                <a:latin typeface="Times New Roman"/>
                <a:cs typeface="Times New Roman"/>
              </a:rPr>
              <a:t>source,  </a:t>
            </a:r>
            <a:r>
              <a:rPr sz="2000" spc="110" dirty="0">
                <a:solidFill>
                  <a:srgbClr val="FFFFFF"/>
                </a:solidFill>
                <a:latin typeface="Times New Roman"/>
                <a:cs typeface="Times New Roman"/>
              </a:rPr>
              <a:t>starts </a:t>
            </a:r>
            <a:r>
              <a:rPr sz="2000" spc="25" dirty="0">
                <a:solidFill>
                  <a:srgbClr val="FFFFFF"/>
                </a:solidFill>
                <a:latin typeface="Times New Roman"/>
                <a:cs typeface="Times New Roman"/>
              </a:rPr>
              <a:t>from </a:t>
            </a:r>
            <a:r>
              <a:rPr sz="2000" spc="30" dirty="0">
                <a:solidFill>
                  <a:srgbClr val="FFFFFF"/>
                </a:solidFill>
                <a:latin typeface="Times New Roman"/>
                <a:cs typeface="Times New Roman"/>
              </a:rPr>
              <a:t>Gangotri </a:t>
            </a:r>
            <a:r>
              <a:rPr sz="2000" spc="65" dirty="0">
                <a:solidFill>
                  <a:srgbClr val="FFFFFF"/>
                </a:solidFill>
                <a:latin typeface="Times New Roman"/>
                <a:cs typeface="Times New Roman"/>
              </a:rPr>
              <a:t>glaciers </a:t>
            </a:r>
            <a:r>
              <a:rPr sz="2000" spc="-20" dirty="0">
                <a:solidFill>
                  <a:srgbClr val="FFFFFF"/>
                </a:solidFill>
                <a:latin typeface="Times New Roman"/>
                <a:cs typeface="Times New Roman"/>
              </a:rPr>
              <a:t>in </a:t>
            </a:r>
            <a:r>
              <a:rPr sz="2000" spc="30" dirty="0">
                <a:solidFill>
                  <a:srgbClr val="FFFFFF"/>
                </a:solidFill>
                <a:latin typeface="Times New Roman"/>
                <a:cs typeface="Times New Roman"/>
              </a:rPr>
              <a:t>the </a:t>
            </a:r>
            <a:r>
              <a:rPr sz="2000" spc="120" dirty="0">
                <a:solidFill>
                  <a:srgbClr val="FFFFFF"/>
                </a:solidFill>
                <a:latin typeface="Times New Roman"/>
                <a:cs typeface="Times New Roman"/>
              </a:rPr>
              <a:t>Himalayas </a:t>
            </a:r>
            <a:r>
              <a:rPr sz="2000" spc="125" dirty="0">
                <a:solidFill>
                  <a:srgbClr val="FFFFFF"/>
                </a:solidFill>
                <a:latin typeface="Times New Roman"/>
                <a:cs typeface="Times New Roman"/>
              </a:rPr>
              <a:t>and </a:t>
            </a:r>
            <a:r>
              <a:rPr sz="2000" spc="105" dirty="0">
                <a:solidFill>
                  <a:srgbClr val="FFFFFF"/>
                </a:solidFill>
                <a:latin typeface="Times New Roman"/>
                <a:cs typeface="Times New Roman"/>
              </a:rPr>
              <a:t>flows </a:t>
            </a:r>
            <a:r>
              <a:rPr sz="2000" spc="50" dirty="0">
                <a:solidFill>
                  <a:srgbClr val="FFFFFF"/>
                </a:solidFill>
                <a:latin typeface="Times New Roman"/>
                <a:cs typeface="Times New Roman"/>
              </a:rPr>
              <a:t>through </a:t>
            </a:r>
            <a:r>
              <a:rPr sz="2000" spc="30" dirty="0">
                <a:solidFill>
                  <a:srgbClr val="FFFFFF"/>
                </a:solidFill>
                <a:latin typeface="Times New Roman"/>
                <a:cs typeface="Times New Roman"/>
              </a:rPr>
              <a:t>the</a:t>
            </a:r>
            <a:r>
              <a:rPr sz="2000" spc="-295" dirty="0">
                <a:solidFill>
                  <a:srgbClr val="FFFFFF"/>
                </a:solidFill>
                <a:latin typeface="Times New Roman"/>
                <a:cs typeface="Times New Roman"/>
              </a:rPr>
              <a:t> </a:t>
            </a:r>
            <a:r>
              <a:rPr sz="2000" spc="105" dirty="0">
                <a:solidFill>
                  <a:srgbClr val="FFFFFF"/>
                </a:solidFill>
                <a:latin typeface="Times New Roman"/>
                <a:cs typeface="Times New Roman"/>
              </a:rPr>
              <a:t>states</a:t>
            </a:r>
            <a:endParaRPr sz="2000" dirty="0">
              <a:latin typeface="Times New Roman"/>
              <a:cs typeface="Times New Roman"/>
            </a:endParaRPr>
          </a:p>
          <a:p>
            <a:pPr marL="12700" marR="5080">
              <a:lnSpc>
                <a:spcPct val="100000"/>
              </a:lnSpc>
            </a:pPr>
            <a:r>
              <a:rPr sz="2000" spc="75" dirty="0">
                <a:solidFill>
                  <a:srgbClr val="FFFFFF"/>
                </a:solidFill>
                <a:latin typeface="Times New Roman"/>
                <a:cs typeface="Times New Roman"/>
              </a:rPr>
              <a:t>of </a:t>
            </a:r>
            <a:r>
              <a:rPr sz="2000" spc="60" dirty="0">
                <a:solidFill>
                  <a:srgbClr val="FFFFFF"/>
                </a:solidFill>
                <a:latin typeface="Times New Roman"/>
                <a:cs typeface="Times New Roman"/>
              </a:rPr>
              <a:t>Uttarakhand, </a:t>
            </a:r>
            <a:r>
              <a:rPr sz="2000" spc="45" dirty="0">
                <a:solidFill>
                  <a:srgbClr val="FFFFFF"/>
                </a:solidFill>
                <a:latin typeface="Times New Roman"/>
                <a:cs typeface="Times New Roman"/>
              </a:rPr>
              <a:t>Uttar </a:t>
            </a:r>
            <a:r>
              <a:rPr sz="2000" spc="50" dirty="0">
                <a:solidFill>
                  <a:srgbClr val="FFFFFF"/>
                </a:solidFill>
                <a:latin typeface="Times New Roman"/>
                <a:cs typeface="Times New Roman"/>
              </a:rPr>
              <a:t>Pradesh, </a:t>
            </a:r>
            <a:r>
              <a:rPr sz="2000" spc="5" dirty="0">
                <a:solidFill>
                  <a:srgbClr val="FFFFFF"/>
                </a:solidFill>
                <a:latin typeface="Times New Roman"/>
                <a:cs typeface="Times New Roman"/>
              </a:rPr>
              <a:t>Bihar, </a:t>
            </a:r>
            <a:r>
              <a:rPr sz="2000" spc="80" dirty="0">
                <a:solidFill>
                  <a:srgbClr val="FFFFFF"/>
                </a:solidFill>
                <a:latin typeface="Times New Roman"/>
                <a:cs typeface="Times New Roman"/>
              </a:rPr>
              <a:t>Jharkhand, </a:t>
            </a:r>
            <a:r>
              <a:rPr sz="2000" spc="120" dirty="0">
                <a:solidFill>
                  <a:srgbClr val="FFFFFF"/>
                </a:solidFill>
                <a:latin typeface="Times New Roman"/>
                <a:cs typeface="Times New Roman"/>
              </a:rPr>
              <a:t>and </a:t>
            </a:r>
            <a:r>
              <a:rPr sz="2000" spc="-15" dirty="0">
                <a:solidFill>
                  <a:srgbClr val="FFFFFF"/>
                </a:solidFill>
                <a:latin typeface="Times New Roman"/>
                <a:cs typeface="Times New Roman"/>
              </a:rPr>
              <a:t>West </a:t>
            </a:r>
            <a:r>
              <a:rPr sz="2000" spc="75" dirty="0">
                <a:solidFill>
                  <a:srgbClr val="FFFFFF"/>
                </a:solidFill>
                <a:latin typeface="Times New Roman"/>
                <a:cs typeface="Times New Roman"/>
              </a:rPr>
              <a:t>Bengal, </a:t>
            </a:r>
            <a:r>
              <a:rPr sz="2000" spc="65" dirty="0">
                <a:solidFill>
                  <a:srgbClr val="FFFFFF"/>
                </a:solidFill>
                <a:latin typeface="Times New Roman"/>
                <a:cs typeface="Times New Roman"/>
              </a:rPr>
              <a:t>after </a:t>
            </a:r>
            <a:r>
              <a:rPr sz="2000" spc="-55" dirty="0">
                <a:solidFill>
                  <a:srgbClr val="FFFFFF"/>
                </a:solidFill>
                <a:latin typeface="Times New Roman"/>
                <a:cs typeface="Times New Roman"/>
              </a:rPr>
              <a:t>which </a:t>
            </a:r>
            <a:r>
              <a:rPr sz="2000" spc="35" dirty="0">
                <a:solidFill>
                  <a:srgbClr val="FFFFFF"/>
                </a:solidFill>
                <a:latin typeface="Times New Roman"/>
                <a:cs typeface="Times New Roman"/>
              </a:rPr>
              <a:t>it  </a:t>
            </a:r>
            <a:r>
              <a:rPr sz="2000" spc="25" dirty="0">
                <a:solidFill>
                  <a:srgbClr val="FFFFFF"/>
                </a:solidFill>
                <a:latin typeface="Times New Roman"/>
                <a:cs typeface="Times New Roman"/>
              </a:rPr>
              <a:t>enters </a:t>
            </a:r>
            <a:r>
              <a:rPr sz="2000" spc="90" dirty="0">
                <a:solidFill>
                  <a:srgbClr val="FFFFFF"/>
                </a:solidFill>
                <a:latin typeface="Times New Roman"/>
                <a:cs typeface="Times New Roman"/>
              </a:rPr>
              <a:t>Bangladesh. </a:t>
            </a:r>
            <a:r>
              <a:rPr sz="2000" spc="-10" dirty="0">
                <a:solidFill>
                  <a:srgbClr val="FFFFFF"/>
                </a:solidFill>
                <a:latin typeface="Times New Roman"/>
                <a:cs typeface="Times New Roman"/>
              </a:rPr>
              <a:t>Known </a:t>
            </a:r>
            <a:r>
              <a:rPr sz="2000" spc="160" dirty="0">
                <a:solidFill>
                  <a:srgbClr val="FFFFFF"/>
                </a:solidFill>
                <a:latin typeface="Times New Roman"/>
                <a:cs typeface="Times New Roman"/>
              </a:rPr>
              <a:t>as </a:t>
            </a:r>
            <a:r>
              <a:rPr sz="2000" spc="30" dirty="0">
                <a:solidFill>
                  <a:srgbClr val="FFFFFF"/>
                </a:solidFill>
                <a:latin typeface="Times New Roman"/>
                <a:cs typeface="Times New Roman"/>
              </a:rPr>
              <a:t>the </a:t>
            </a:r>
            <a:r>
              <a:rPr sz="2000" spc="125" dirty="0">
                <a:solidFill>
                  <a:srgbClr val="FFFFFF"/>
                </a:solidFill>
                <a:latin typeface="Times New Roman"/>
                <a:cs typeface="Times New Roman"/>
              </a:rPr>
              <a:t>Padma </a:t>
            </a:r>
            <a:r>
              <a:rPr sz="2000" spc="-70" dirty="0">
                <a:solidFill>
                  <a:srgbClr val="FFFFFF"/>
                </a:solidFill>
                <a:latin typeface="Times New Roman"/>
                <a:cs typeface="Times New Roman"/>
              </a:rPr>
              <a:t>River </a:t>
            </a:r>
            <a:r>
              <a:rPr sz="2000" spc="-20" dirty="0">
                <a:solidFill>
                  <a:srgbClr val="FFFFFF"/>
                </a:solidFill>
                <a:latin typeface="Times New Roman"/>
                <a:cs typeface="Times New Roman"/>
              </a:rPr>
              <a:t>in </a:t>
            </a:r>
            <a:r>
              <a:rPr sz="2000" spc="90" dirty="0">
                <a:solidFill>
                  <a:srgbClr val="FFFFFF"/>
                </a:solidFill>
                <a:latin typeface="Times New Roman"/>
                <a:cs typeface="Times New Roman"/>
              </a:rPr>
              <a:t>Bangladesh, </a:t>
            </a:r>
            <a:r>
              <a:rPr sz="2000" spc="35" dirty="0">
                <a:solidFill>
                  <a:srgbClr val="FFFFFF"/>
                </a:solidFill>
                <a:latin typeface="Times New Roman"/>
                <a:cs typeface="Times New Roman"/>
              </a:rPr>
              <a:t>it joins </a:t>
            </a:r>
            <a:r>
              <a:rPr sz="2000" spc="30" dirty="0">
                <a:solidFill>
                  <a:srgbClr val="FFFFFF"/>
                </a:solidFill>
                <a:latin typeface="Times New Roman"/>
                <a:cs typeface="Times New Roman"/>
              </a:rPr>
              <a:t>the </a:t>
            </a:r>
            <a:r>
              <a:rPr sz="2000" spc="130" dirty="0">
                <a:solidFill>
                  <a:srgbClr val="FFFFFF"/>
                </a:solidFill>
                <a:latin typeface="Times New Roman"/>
                <a:cs typeface="Times New Roman"/>
              </a:rPr>
              <a:t>Jamuna  </a:t>
            </a:r>
            <a:r>
              <a:rPr sz="2000" spc="-70" dirty="0">
                <a:solidFill>
                  <a:srgbClr val="FFFFFF"/>
                </a:solidFill>
                <a:latin typeface="Times New Roman"/>
                <a:cs typeface="Times New Roman"/>
              </a:rPr>
              <a:t>River, </a:t>
            </a:r>
            <a:r>
              <a:rPr sz="2000" spc="30" dirty="0">
                <a:solidFill>
                  <a:srgbClr val="FFFFFF"/>
                </a:solidFill>
                <a:latin typeface="Times New Roman"/>
                <a:cs typeface="Times New Roman"/>
              </a:rPr>
              <a:t>the </a:t>
            </a:r>
            <a:r>
              <a:rPr sz="2000" spc="120" dirty="0">
                <a:solidFill>
                  <a:srgbClr val="FFFFFF"/>
                </a:solidFill>
                <a:latin typeface="Times New Roman"/>
                <a:cs typeface="Times New Roman"/>
              </a:rPr>
              <a:t>largest </a:t>
            </a:r>
            <a:r>
              <a:rPr sz="2000" spc="45" dirty="0">
                <a:solidFill>
                  <a:srgbClr val="FFFFFF"/>
                </a:solidFill>
                <a:latin typeface="Times New Roman"/>
                <a:cs typeface="Times New Roman"/>
              </a:rPr>
              <a:t>distributary </a:t>
            </a:r>
            <a:r>
              <a:rPr sz="2000" spc="75" dirty="0">
                <a:solidFill>
                  <a:srgbClr val="FFFFFF"/>
                </a:solidFill>
                <a:latin typeface="Times New Roman"/>
                <a:cs typeface="Times New Roman"/>
              </a:rPr>
              <a:t>of </a:t>
            </a:r>
            <a:r>
              <a:rPr sz="2000" spc="30" dirty="0">
                <a:solidFill>
                  <a:srgbClr val="FFFFFF"/>
                </a:solidFill>
                <a:latin typeface="Times New Roman"/>
                <a:cs typeface="Times New Roman"/>
              </a:rPr>
              <a:t>the </a:t>
            </a:r>
            <a:r>
              <a:rPr sz="2000" spc="75" dirty="0">
                <a:solidFill>
                  <a:srgbClr val="FFFFFF"/>
                </a:solidFill>
                <a:latin typeface="Times New Roman"/>
                <a:cs typeface="Times New Roman"/>
              </a:rPr>
              <a:t>Brahmaputra </a:t>
            </a:r>
            <a:r>
              <a:rPr sz="2000" spc="-75" dirty="0">
                <a:solidFill>
                  <a:srgbClr val="FFFFFF"/>
                </a:solidFill>
                <a:latin typeface="Times New Roman"/>
                <a:cs typeface="Times New Roman"/>
              </a:rPr>
              <a:t>River. </a:t>
            </a:r>
            <a:r>
              <a:rPr sz="2000" spc="-110" dirty="0">
                <a:solidFill>
                  <a:srgbClr val="FFFFFF"/>
                </a:solidFill>
                <a:latin typeface="Times New Roman"/>
                <a:cs typeface="Times New Roman"/>
              </a:rPr>
              <a:t>The </a:t>
            </a:r>
            <a:r>
              <a:rPr sz="2000" spc="125" dirty="0">
                <a:solidFill>
                  <a:srgbClr val="FFFFFF"/>
                </a:solidFill>
                <a:latin typeface="Times New Roman"/>
                <a:cs typeface="Times New Roman"/>
              </a:rPr>
              <a:t>Padma </a:t>
            </a:r>
            <a:r>
              <a:rPr sz="2000" spc="25" dirty="0">
                <a:solidFill>
                  <a:srgbClr val="FFFFFF"/>
                </a:solidFill>
                <a:latin typeface="Times New Roman"/>
                <a:cs typeface="Times New Roman"/>
              </a:rPr>
              <a:t>then</a:t>
            </a:r>
            <a:r>
              <a:rPr sz="2000" spc="-315" dirty="0">
                <a:solidFill>
                  <a:srgbClr val="FFFFFF"/>
                </a:solidFill>
                <a:latin typeface="Times New Roman"/>
                <a:cs typeface="Times New Roman"/>
              </a:rPr>
              <a:t> </a:t>
            </a:r>
            <a:r>
              <a:rPr sz="2000" spc="35" dirty="0">
                <a:solidFill>
                  <a:srgbClr val="FFFFFF"/>
                </a:solidFill>
                <a:latin typeface="Times New Roman"/>
                <a:cs typeface="Times New Roman"/>
              </a:rPr>
              <a:t>joins</a:t>
            </a:r>
            <a:endParaRPr sz="2000" dirty="0">
              <a:latin typeface="Times New Roman"/>
              <a:cs typeface="Times New Roman"/>
            </a:endParaRPr>
          </a:p>
          <a:p>
            <a:pPr marL="12700" marR="162560" algn="just">
              <a:lnSpc>
                <a:spcPct val="100000"/>
              </a:lnSpc>
              <a:spcBef>
                <a:spcPts val="10"/>
              </a:spcBef>
            </a:pPr>
            <a:r>
              <a:rPr sz="2000" spc="30" dirty="0">
                <a:solidFill>
                  <a:srgbClr val="FFFFFF"/>
                </a:solidFill>
                <a:latin typeface="Times New Roman"/>
                <a:cs typeface="Times New Roman"/>
              </a:rPr>
              <a:t>the </a:t>
            </a:r>
            <a:r>
              <a:rPr sz="2000" spc="110" dirty="0">
                <a:solidFill>
                  <a:srgbClr val="FFFFFF"/>
                </a:solidFill>
                <a:latin typeface="Times New Roman"/>
                <a:cs typeface="Times New Roman"/>
              </a:rPr>
              <a:t>Meghna </a:t>
            </a:r>
            <a:r>
              <a:rPr sz="2000" spc="-70" dirty="0">
                <a:solidFill>
                  <a:srgbClr val="FFFFFF"/>
                </a:solidFill>
                <a:latin typeface="Times New Roman"/>
                <a:cs typeface="Times New Roman"/>
              </a:rPr>
              <a:t>River </a:t>
            </a:r>
            <a:r>
              <a:rPr sz="2000" spc="-5" dirty="0">
                <a:solidFill>
                  <a:srgbClr val="FFFFFF"/>
                </a:solidFill>
                <a:latin typeface="Times New Roman"/>
                <a:cs typeface="Times New Roman"/>
              </a:rPr>
              <a:t>before </a:t>
            </a:r>
            <a:r>
              <a:rPr sz="2000" spc="30" dirty="0">
                <a:solidFill>
                  <a:srgbClr val="FFFFFF"/>
                </a:solidFill>
                <a:latin typeface="Times New Roman"/>
                <a:cs typeface="Times New Roman"/>
              </a:rPr>
              <a:t>emptying </a:t>
            </a:r>
            <a:r>
              <a:rPr sz="2000" spc="40" dirty="0">
                <a:solidFill>
                  <a:srgbClr val="FFFFFF"/>
                </a:solidFill>
                <a:latin typeface="Times New Roman"/>
                <a:cs typeface="Times New Roman"/>
              </a:rPr>
              <a:t>into </a:t>
            </a:r>
            <a:r>
              <a:rPr sz="2000" spc="30" dirty="0">
                <a:solidFill>
                  <a:srgbClr val="FFFFFF"/>
                </a:solidFill>
                <a:latin typeface="Times New Roman"/>
                <a:cs typeface="Times New Roman"/>
              </a:rPr>
              <a:t>the </a:t>
            </a:r>
            <a:r>
              <a:rPr sz="2000" spc="60" dirty="0">
                <a:solidFill>
                  <a:srgbClr val="FFFFFF"/>
                </a:solidFill>
                <a:latin typeface="Times New Roman"/>
                <a:cs typeface="Times New Roman"/>
              </a:rPr>
              <a:t>Bay </a:t>
            </a:r>
            <a:r>
              <a:rPr sz="2000" spc="75" dirty="0">
                <a:solidFill>
                  <a:srgbClr val="FFFFFF"/>
                </a:solidFill>
                <a:latin typeface="Times New Roman"/>
                <a:cs typeface="Times New Roman"/>
              </a:rPr>
              <a:t>of </a:t>
            </a:r>
            <a:r>
              <a:rPr sz="2000" spc="100" dirty="0">
                <a:solidFill>
                  <a:srgbClr val="FFFFFF"/>
                </a:solidFill>
                <a:latin typeface="Times New Roman"/>
                <a:cs typeface="Times New Roman"/>
              </a:rPr>
              <a:t>Bengal </a:t>
            </a:r>
            <a:r>
              <a:rPr sz="2000" spc="-20" dirty="0">
                <a:solidFill>
                  <a:srgbClr val="FFFFFF"/>
                </a:solidFill>
                <a:latin typeface="Times New Roman"/>
                <a:cs typeface="Times New Roman"/>
              </a:rPr>
              <a:t>in </a:t>
            </a:r>
            <a:r>
              <a:rPr sz="2000" spc="90" dirty="0">
                <a:solidFill>
                  <a:srgbClr val="FFFFFF"/>
                </a:solidFill>
                <a:latin typeface="Times New Roman"/>
                <a:cs typeface="Times New Roman"/>
              </a:rPr>
              <a:t>Bangladesh. </a:t>
            </a:r>
            <a:r>
              <a:rPr sz="2000" spc="-50" dirty="0">
                <a:solidFill>
                  <a:srgbClr val="FFFFFF"/>
                </a:solidFill>
                <a:latin typeface="Times New Roman"/>
                <a:cs typeface="Times New Roman"/>
              </a:rPr>
              <a:t>With </a:t>
            </a:r>
            <a:r>
              <a:rPr sz="2000" spc="215" dirty="0">
                <a:solidFill>
                  <a:srgbClr val="FFFFFF"/>
                </a:solidFill>
                <a:latin typeface="Times New Roman"/>
                <a:cs typeface="Times New Roman"/>
              </a:rPr>
              <a:t>a  </a:t>
            </a:r>
            <a:r>
              <a:rPr sz="2000" spc="90" dirty="0">
                <a:solidFill>
                  <a:srgbClr val="FFFFFF"/>
                </a:solidFill>
                <a:latin typeface="Times New Roman"/>
                <a:cs typeface="Times New Roman"/>
              </a:rPr>
              <a:t>length </a:t>
            </a:r>
            <a:r>
              <a:rPr sz="2000" spc="75" dirty="0">
                <a:solidFill>
                  <a:srgbClr val="FFFFFF"/>
                </a:solidFill>
                <a:latin typeface="Times New Roman"/>
                <a:cs typeface="Times New Roman"/>
              </a:rPr>
              <a:t>of </a:t>
            </a:r>
            <a:r>
              <a:rPr sz="2000" spc="85" dirty="0">
                <a:solidFill>
                  <a:srgbClr val="FFFFFF"/>
                </a:solidFill>
                <a:latin typeface="Times New Roman"/>
                <a:cs typeface="Times New Roman"/>
              </a:rPr>
              <a:t>about </a:t>
            </a:r>
            <a:r>
              <a:rPr sz="2000" spc="-65" dirty="0">
                <a:solidFill>
                  <a:srgbClr val="FFFFFF"/>
                </a:solidFill>
                <a:latin typeface="Times New Roman"/>
                <a:cs typeface="Times New Roman"/>
              </a:rPr>
              <a:t>2,525 </a:t>
            </a:r>
            <a:r>
              <a:rPr sz="2000" spc="50" dirty="0">
                <a:solidFill>
                  <a:srgbClr val="FFFFFF"/>
                </a:solidFill>
                <a:latin typeface="Times New Roman"/>
                <a:cs typeface="Times New Roman"/>
              </a:rPr>
              <a:t>kilometres </a:t>
            </a:r>
            <a:r>
              <a:rPr sz="2000" spc="-55" dirty="0">
                <a:solidFill>
                  <a:srgbClr val="FFFFFF"/>
                </a:solidFill>
                <a:latin typeface="Times New Roman"/>
                <a:cs typeface="Times New Roman"/>
              </a:rPr>
              <a:t>(1,569 </a:t>
            </a:r>
            <a:r>
              <a:rPr sz="2000" spc="-85" dirty="0">
                <a:solidFill>
                  <a:srgbClr val="FFFFFF"/>
                </a:solidFill>
                <a:latin typeface="Times New Roman"/>
                <a:cs typeface="Times New Roman"/>
              </a:rPr>
              <a:t>mi, </a:t>
            </a:r>
            <a:r>
              <a:rPr sz="2000" spc="25" dirty="0">
                <a:solidFill>
                  <a:srgbClr val="FFFFFF"/>
                </a:solidFill>
                <a:latin typeface="Times New Roman"/>
                <a:cs typeface="Times New Roman"/>
              </a:rPr>
              <a:t>the </a:t>
            </a:r>
            <a:r>
              <a:rPr sz="2000" spc="70" dirty="0">
                <a:solidFill>
                  <a:srgbClr val="FFFFFF"/>
                </a:solidFill>
                <a:latin typeface="Times New Roman"/>
                <a:cs typeface="Times New Roman"/>
              </a:rPr>
              <a:t>Ganga </a:t>
            </a:r>
            <a:r>
              <a:rPr sz="2000" spc="30" dirty="0">
                <a:solidFill>
                  <a:srgbClr val="FFFFFF"/>
                </a:solidFill>
                <a:latin typeface="Times New Roman"/>
                <a:cs typeface="Times New Roman"/>
              </a:rPr>
              <a:t>the </a:t>
            </a:r>
            <a:r>
              <a:rPr sz="2000" spc="35" dirty="0">
                <a:solidFill>
                  <a:srgbClr val="FFFFFF"/>
                </a:solidFill>
                <a:latin typeface="Times New Roman"/>
                <a:cs typeface="Times New Roman"/>
              </a:rPr>
              <a:t>second </a:t>
            </a:r>
            <a:r>
              <a:rPr sz="2000" spc="105" dirty="0">
                <a:solidFill>
                  <a:srgbClr val="FFFFFF"/>
                </a:solidFill>
                <a:latin typeface="Times New Roman"/>
                <a:cs typeface="Times New Roman"/>
              </a:rPr>
              <a:t>longest </a:t>
            </a:r>
            <a:r>
              <a:rPr sz="2000" spc="-60" dirty="0">
                <a:solidFill>
                  <a:srgbClr val="FFFFFF"/>
                </a:solidFill>
                <a:latin typeface="Times New Roman"/>
                <a:cs typeface="Times New Roman"/>
              </a:rPr>
              <a:t>river </a:t>
            </a:r>
            <a:r>
              <a:rPr sz="2000" spc="-430" dirty="0">
                <a:solidFill>
                  <a:srgbClr val="FFFFFF"/>
                </a:solidFill>
                <a:latin typeface="Times New Roman"/>
                <a:cs typeface="Times New Roman"/>
              </a:rPr>
              <a:t>of  </a:t>
            </a:r>
            <a:r>
              <a:rPr sz="2000" spc="114" dirty="0">
                <a:solidFill>
                  <a:srgbClr val="FFFFFF"/>
                </a:solidFill>
                <a:latin typeface="Times New Roman"/>
                <a:cs typeface="Times New Roman"/>
              </a:rPr>
              <a:t>India. </a:t>
            </a:r>
            <a:r>
              <a:rPr sz="2000" spc="-110" dirty="0">
                <a:solidFill>
                  <a:srgbClr val="FFFFFF"/>
                </a:solidFill>
                <a:latin typeface="Times New Roman"/>
                <a:cs typeface="Times New Roman"/>
              </a:rPr>
              <a:t>The </a:t>
            </a:r>
            <a:r>
              <a:rPr sz="2000" spc="75" dirty="0">
                <a:solidFill>
                  <a:srgbClr val="FFFFFF"/>
                </a:solidFill>
                <a:latin typeface="Times New Roman"/>
                <a:cs typeface="Times New Roman"/>
              </a:rPr>
              <a:t>Brahmaputra </a:t>
            </a:r>
            <a:r>
              <a:rPr sz="2000" spc="30" dirty="0">
                <a:solidFill>
                  <a:srgbClr val="FFFFFF"/>
                </a:solidFill>
                <a:latin typeface="Times New Roman"/>
                <a:cs typeface="Times New Roman"/>
              </a:rPr>
              <a:t>is </a:t>
            </a:r>
            <a:r>
              <a:rPr sz="2000" spc="60" dirty="0">
                <a:solidFill>
                  <a:srgbClr val="FFFFFF"/>
                </a:solidFill>
                <a:latin typeface="Times New Roman"/>
                <a:cs typeface="Times New Roman"/>
              </a:rPr>
              <a:t>longer, </a:t>
            </a:r>
            <a:r>
              <a:rPr sz="2000" spc="40" dirty="0">
                <a:solidFill>
                  <a:srgbClr val="FFFFFF"/>
                </a:solidFill>
                <a:latin typeface="Times New Roman"/>
                <a:cs typeface="Times New Roman"/>
              </a:rPr>
              <a:t>but </a:t>
            </a:r>
            <a:r>
              <a:rPr sz="2000" spc="80" dirty="0">
                <a:solidFill>
                  <a:srgbClr val="FFFFFF"/>
                </a:solidFill>
                <a:latin typeface="Times New Roman"/>
                <a:cs typeface="Times New Roman"/>
              </a:rPr>
              <a:t>most </a:t>
            </a:r>
            <a:r>
              <a:rPr sz="2000" spc="75" dirty="0">
                <a:solidFill>
                  <a:srgbClr val="FFFFFF"/>
                </a:solidFill>
                <a:latin typeface="Times New Roman"/>
                <a:cs typeface="Times New Roman"/>
              </a:rPr>
              <a:t>of </a:t>
            </a:r>
            <a:r>
              <a:rPr sz="2000" spc="60" dirty="0">
                <a:solidFill>
                  <a:srgbClr val="FFFFFF"/>
                </a:solidFill>
                <a:latin typeface="Times New Roman"/>
                <a:cs typeface="Times New Roman"/>
              </a:rPr>
              <a:t>its </a:t>
            </a:r>
            <a:r>
              <a:rPr sz="2000" spc="10" dirty="0">
                <a:solidFill>
                  <a:srgbClr val="FFFFFF"/>
                </a:solidFill>
                <a:latin typeface="Times New Roman"/>
                <a:cs typeface="Times New Roman"/>
              </a:rPr>
              <a:t>course </a:t>
            </a:r>
            <a:r>
              <a:rPr sz="2000" spc="30" dirty="0">
                <a:solidFill>
                  <a:srgbClr val="FFFFFF"/>
                </a:solidFill>
                <a:latin typeface="Times New Roman"/>
                <a:cs typeface="Times New Roman"/>
              </a:rPr>
              <a:t>is </a:t>
            </a:r>
            <a:r>
              <a:rPr sz="2000" spc="80" dirty="0">
                <a:solidFill>
                  <a:srgbClr val="FFFFFF"/>
                </a:solidFill>
                <a:latin typeface="Times New Roman"/>
                <a:cs typeface="Times New Roman"/>
              </a:rPr>
              <a:t>not </a:t>
            </a:r>
            <a:r>
              <a:rPr sz="2000" spc="-20" dirty="0">
                <a:solidFill>
                  <a:srgbClr val="FFFFFF"/>
                </a:solidFill>
                <a:latin typeface="Times New Roman"/>
                <a:cs typeface="Times New Roman"/>
              </a:rPr>
              <a:t>in</a:t>
            </a:r>
            <a:r>
              <a:rPr sz="2000" spc="-190" dirty="0">
                <a:solidFill>
                  <a:srgbClr val="FFFFFF"/>
                </a:solidFill>
                <a:latin typeface="Times New Roman"/>
                <a:cs typeface="Times New Roman"/>
              </a:rPr>
              <a:t> </a:t>
            </a:r>
            <a:r>
              <a:rPr sz="2000" spc="114" dirty="0">
                <a:solidFill>
                  <a:srgbClr val="FFFFFF"/>
                </a:solidFill>
                <a:latin typeface="Times New Roman"/>
                <a:cs typeface="Times New Roman"/>
              </a:rPr>
              <a:t>India.</a:t>
            </a:r>
            <a:endParaRPr sz="2000" dirty="0">
              <a:latin typeface="Times New Roman"/>
              <a:cs typeface="Times New Roman"/>
            </a:endParaRPr>
          </a:p>
        </p:txBody>
      </p:sp>
    </p:spTree>
    <p:extLst>
      <p:ext uri="{BB962C8B-B14F-4D97-AF65-F5344CB8AC3E}">
        <p14:creationId xmlns:p14="http://schemas.microsoft.com/office/powerpoint/2010/main" val="3018601322"/>
      </p:ext>
    </p:extLst>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38</TotalTime>
  <Words>1466</Words>
  <Application>Microsoft Office PowerPoint</Application>
  <PresentationFormat>On-screen Show (4:3)</PresentationFormat>
  <Paragraphs>94</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Andalus</vt:lpstr>
      <vt:lpstr>Arial</vt:lpstr>
      <vt:lpstr>Century Gothic</vt:lpstr>
      <vt:lpstr>Comic Sans MS</vt:lpstr>
      <vt:lpstr>Times New Roman</vt:lpstr>
      <vt:lpstr>Trebuchet MS</vt:lpstr>
      <vt:lpstr>Wingdings</vt:lpstr>
      <vt:lpstr>Wingdings 3</vt:lpstr>
      <vt:lpstr>Ion</vt:lpstr>
      <vt:lpstr>PowerPoint Presentation</vt:lpstr>
      <vt:lpstr>PowerPoint Presentation</vt:lpstr>
      <vt:lpstr>Indian rivers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God avari is a river that runs from  western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Indus Rive r is a major river which flows through  Pakistan, as well as India and China. Originating in the Tibetan plateau of western China</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IQAC</dc:creator>
  <cp:lastModifiedBy>IQAC</cp:lastModifiedBy>
  <cp:revision>6</cp:revision>
  <dcterms:created xsi:type="dcterms:W3CDTF">2018-10-11T16:59:21Z</dcterms:created>
  <dcterms:modified xsi:type="dcterms:W3CDTF">2020-02-28T08:47:20Z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2015-09-18T00:00:00Z</vt:filetime>
  </property>
  <property fmtid="{D5CDD505-2E9C-101B-9397-08002B2CF9AE}" pid="3" name="Creator">
    <vt:lpwstr>Microsoft® PowerPoint® 2013</vt:lpwstr>
  </property>
  <property fmtid="{D5CDD505-2E9C-101B-9397-08002B2CF9AE}" pid="4" name="LastSaved">
    <vt:filetime>2018-10-11T00:00:00Z</vt:filetime>
  </property>
</Properties>
</file>