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392CE9-CC91-4635-9179-86C796FB1A4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D0AA-B474-4E65-B816-DF936AEFE02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DE3A-7C3C-4459-8DBF-9E3BD2107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4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D0AA-B474-4E65-B816-DF936AEFE02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DE3A-7C3C-4459-8DBF-9E3BD2107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D0AA-B474-4E65-B816-DF936AEFE02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DE3A-7C3C-4459-8DBF-9E3BD2107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5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D0AA-B474-4E65-B816-DF936AEFE02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DE3A-7C3C-4459-8DBF-9E3BD2107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9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D0AA-B474-4E65-B816-DF936AEFE02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DE3A-7C3C-4459-8DBF-9E3BD2107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3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D0AA-B474-4E65-B816-DF936AEFE02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DE3A-7C3C-4459-8DBF-9E3BD2107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D0AA-B474-4E65-B816-DF936AEFE02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DE3A-7C3C-4459-8DBF-9E3BD2107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D0AA-B474-4E65-B816-DF936AEFE02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DE3A-7C3C-4459-8DBF-9E3BD2107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9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D0AA-B474-4E65-B816-DF936AEFE02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DE3A-7C3C-4459-8DBF-9E3BD2107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6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D0AA-B474-4E65-B816-DF936AEFE02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DE3A-7C3C-4459-8DBF-9E3BD2107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D0AA-B474-4E65-B816-DF936AEFE02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DE3A-7C3C-4459-8DBF-9E3BD2107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8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7D0AA-B474-4E65-B816-DF936AEFE02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4DE3A-7C3C-4459-8DBF-9E3BD2107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5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5814" y="310994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Income from house property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1311498" y="4572001"/>
            <a:ext cx="9841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PRESENTED BY : PROF. RANJANA.D. MAHAJAN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78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FROM HOUSE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 22 of Income Tax Act 1961</a:t>
            </a:r>
          </a:p>
          <a:p>
            <a:r>
              <a:rPr lang="en-US" dirty="0" smtClean="0"/>
              <a:t> Income from houses, buildings, bungalows </a:t>
            </a:r>
          </a:p>
          <a:p>
            <a:r>
              <a:rPr lang="en-US" dirty="0" smtClean="0"/>
              <a:t>Tax is based on Annual value.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9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BE REMEMBERED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Assessee</a:t>
            </a:r>
            <a:r>
              <a:rPr lang="en-US" dirty="0" smtClean="0"/>
              <a:t> should be the Owner of the Property </a:t>
            </a:r>
          </a:p>
          <a:p>
            <a:r>
              <a:rPr lang="en-US" dirty="0" smtClean="0"/>
              <a:t>Should be not be used for Own Business or Profession </a:t>
            </a:r>
          </a:p>
          <a:p>
            <a:r>
              <a:rPr lang="en-US" dirty="0" smtClean="0"/>
              <a:t>In Case of Dispute Regarding Title </a:t>
            </a:r>
          </a:p>
          <a:p>
            <a:r>
              <a:rPr lang="en-US" dirty="0" smtClean="0"/>
              <a:t>Property Let Out along with other Assets </a:t>
            </a:r>
          </a:p>
          <a:p>
            <a:r>
              <a:rPr lang="en-US" dirty="0" smtClean="0"/>
              <a:t>In case of sub-Letting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33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VALUE (SEC 23)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EXPECTED RENT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Municipal Rent Value (MRV) 		X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Fair Rental Value (FRV) 			X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Whichever is higher (ER) </a:t>
            </a:r>
            <a:r>
              <a:rPr lang="en-US" dirty="0" smtClean="0"/>
              <a:t>			X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( If no SR) </a:t>
            </a:r>
          </a:p>
          <a:p>
            <a:pPr marL="0" indent="0">
              <a:buNone/>
            </a:pPr>
            <a:r>
              <a:rPr lang="en-US" dirty="0" smtClean="0"/>
              <a:t>Standard Rent (SR) ( If available) 		X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Whichever is less (ER) </a:t>
            </a:r>
            <a:r>
              <a:rPr lang="en-US" dirty="0" smtClean="0"/>
              <a:t>			X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FAIR RENT </a:t>
            </a:r>
          </a:p>
          <a:p>
            <a:pPr marL="0" indent="0">
              <a:buNone/>
            </a:pPr>
            <a:r>
              <a:rPr lang="en-US" dirty="0" smtClean="0"/>
              <a:t>The rent which a similar property will fetch at the same or nearby similar locality.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5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411" y="102713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MUNICIPAL RENT</a:t>
            </a:r>
          </a:p>
          <a:p>
            <a:pPr marL="0" indent="0">
              <a:buNone/>
            </a:pPr>
            <a:r>
              <a:rPr lang="en-US" dirty="0" smtClean="0"/>
              <a:t>The value fixed by the municipal or local authority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STANDARD RENT </a:t>
            </a:r>
          </a:p>
          <a:p>
            <a:pPr marL="0" indent="0">
              <a:buNone/>
            </a:pPr>
            <a:r>
              <a:rPr lang="en-US" dirty="0" smtClean="0"/>
              <a:t>Rent fixed by the Rent Control Act </a:t>
            </a:r>
          </a:p>
          <a:p>
            <a:pPr marL="0" indent="0">
              <a:buNone/>
            </a:pPr>
            <a:r>
              <a:rPr lang="en-US" dirty="0" smtClean="0"/>
              <a:t>Max rent an owner can claim from his tenant as rent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ACTUAL RENT </a:t>
            </a:r>
          </a:p>
          <a:p>
            <a:pPr marL="0" indent="0">
              <a:buNone/>
            </a:pPr>
            <a:r>
              <a:rPr lang="en-US" dirty="0" smtClean="0"/>
              <a:t>Rent for which property has been let out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25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GAV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279515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Particular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House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House 2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MRV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1,05,000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1,05,000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1,07,000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1,07,000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Whichever is higher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1,07,000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1,07,000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ER (Whichever is Less)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1,07,000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1,07,000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1,12,000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98,000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GAV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1,12,000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1,07,000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797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COMPUTION OF HOUSE PROPERTY INCOME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171491"/>
              </p:ext>
            </p:extLst>
          </p:nvPr>
        </p:nvGraphicFramePr>
        <p:xfrm>
          <a:off x="838200" y="1825625"/>
          <a:ext cx="7275490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23197"/>
                <a:gridCol w="1519707"/>
                <a:gridCol w="15325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Particulars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Gross Annual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xxx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Less: Municipal tax -Paid by 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xxx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Net Annual Value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Deduction U/S 24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Standard deduction -30% of NAV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Int. on borrowed capital- Paid or due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xxx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Income from House Property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xxx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77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352" y="1674254"/>
            <a:ext cx="10515600" cy="1883871"/>
          </a:xfrm>
        </p:spPr>
        <p:txBody>
          <a:bodyPr/>
          <a:lstStyle/>
          <a:p>
            <a:r>
              <a:rPr lang="en-US" dirty="0" smtClean="0"/>
              <a:t>                        </a:t>
            </a:r>
            <a:r>
              <a:rPr lang="en-US" sz="5400" dirty="0" smtClean="0"/>
              <a:t>Thank You!!!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77201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228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Income from house property</vt:lpstr>
      <vt:lpstr>INCOME FROM HOUSE PROPERTY</vt:lpstr>
      <vt:lpstr>POINTS TO BE REMEMBERED </vt:lpstr>
      <vt:lpstr>ANNUAL VALUE (SEC 23) </vt:lpstr>
      <vt:lpstr>PowerPoint Presentation</vt:lpstr>
      <vt:lpstr>CALCULATION OF GAV</vt:lpstr>
      <vt:lpstr>COMPUTION OF HOUSE PROPERTY INCOME</vt:lpstr>
      <vt:lpstr>                        Thank You!!!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Under the 5 Heads</dc:title>
  <dc:creator>intel</dc:creator>
  <cp:lastModifiedBy>intel</cp:lastModifiedBy>
  <cp:revision>3</cp:revision>
  <dcterms:created xsi:type="dcterms:W3CDTF">2018-12-26T17:25:49Z</dcterms:created>
  <dcterms:modified xsi:type="dcterms:W3CDTF">2018-12-26T17:44:41Z</dcterms:modified>
</cp:coreProperties>
</file>