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4DFCD-D866-4F65-B4BF-5AA40574DBC0}" type="datetimeFigureOut">
              <a:rPr lang="en-US" smtClean="0"/>
              <a:t>28-Feb-20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E75D1-0957-41F3-AA1F-3A4ED3D6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E7AA6-93D1-42CB-9A12-6BA59DA6B3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85D7-17B4-4674-A7E8-1F6EB78DB492}" type="datetimeFigureOut">
              <a:rPr lang="en-US" smtClean="0"/>
              <a:pPr/>
              <a:t>28-Feb-20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96D-93E9-432D-9DCE-6494E5F36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85D7-17B4-4674-A7E8-1F6EB78DB492}" type="datetimeFigureOut">
              <a:rPr lang="en-US" smtClean="0"/>
              <a:pPr/>
              <a:t>28-Feb-20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96D-93E9-432D-9DCE-6494E5F36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85D7-17B4-4674-A7E8-1F6EB78DB492}" type="datetimeFigureOut">
              <a:rPr lang="en-US" smtClean="0"/>
              <a:pPr/>
              <a:t>28-Feb-20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96D-93E9-432D-9DCE-6494E5F36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85D7-17B4-4674-A7E8-1F6EB78DB492}" type="datetimeFigureOut">
              <a:rPr lang="en-US" smtClean="0"/>
              <a:pPr/>
              <a:t>28-Feb-20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96D-93E9-432D-9DCE-6494E5F36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85D7-17B4-4674-A7E8-1F6EB78DB492}" type="datetimeFigureOut">
              <a:rPr lang="en-US" smtClean="0"/>
              <a:pPr/>
              <a:t>28-Feb-20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96D-93E9-432D-9DCE-6494E5F36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85D7-17B4-4674-A7E8-1F6EB78DB492}" type="datetimeFigureOut">
              <a:rPr lang="en-US" smtClean="0"/>
              <a:pPr/>
              <a:t>28-Feb-20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96D-93E9-432D-9DCE-6494E5F36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85D7-17B4-4674-A7E8-1F6EB78DB492}" type="datetimeFigureOut">
              <a:rPr lang="en-US" smtClean="0"/>
              <a:pPr/>
              <a:t>28-Feb-20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96D-93E9-432D-9DCE-6494E5F36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85D7-17B4-4674-A7E8-1F6EB78DB492}" type="datetimeFigureOut">
              <a:rPr lang="en-US" smtClean="0"/>
              <a:pPr/>
              <a:t>28-Feb-20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96D-93E9-432D-9DCE-6494E5F36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85D7-17B4-4674-A7E8-1F6EB78DB492}" type="datetimeFigureOut">
              <a:rPr lang="en-US" smtClean="0"/>
              <a:pPr/>
              <a:t>28-Feb-20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96D-93E9-432D-9DCE-6494E5F36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85D7-17B4-4674-A7E8-1F6EB78DB492}" type="datetimeFigureOut">
              <a:rPr lang="en-US" smtClean="0"/>
              <a:pPr/>
              <a:t>28-Feb-20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96D-93E9-432D-9DCE-6494E5F36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85D7-17B4-4674-A7E8-1F6EB78DB492}" type="datetimeFigureOut">
              <a:rPr lang="en-US" smtClean="0"/>
              <a:pPr/>
              <a:t>28-Feb-20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32D96D-93E9-432D-9DCE-6494E5F36C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A85D7-17B4-4674-A7E8-1F6EB78DB492}" type="datetimeFigureOut">
              <a:rPr lang="en-US" smtClean="0"/>
              <a:pPr/>
              <a:t>28-Feb-20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32D96D-93E9-432D-9DCE-6494E5F36CA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676400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Topic-ENTREPRENRUESHIP DEVELOPMENT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810000"/>
            <a:ext cx="6172200" cy="1524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Prepared and Presented by</a:t>
            </a:r>
          </a:p>
          <a:p>
            <a:pPr algn="r">
              <a:buFontTx/>
              <a:buChar char="-"/>
            </a:pPr>
            <a:r>
              <a:rPr lang="en-US" dirty="0" smtClean="0"/>
              <a:t>Asst. Prof. Swati Mahajan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HOD (BBA DEPARTMENT)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FFICE 4\Desktop\entrepreneurship-development-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8763" y="1935163"/>
            <a:ext cx="584647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8763" y="1935163"/>
            <a:ext cx="584647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8763" y="1935163"/>
            <a:ext cx="584647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ENTREPRENEUR DEFINATION AND CONCEPT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OFFICE 4\Desktop\entrepreneurship-development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8763" y="1935163"/>
            <a:ext cx="584647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CHARACTERISTICS OF ENTREPRENEUR</a:t>
            </a:r>
            <a:endParaRPr lang="en-US" sz="4000" dirty="0"/>
          </a:p>
        </p:txBody>
      </p:sp>
      <p:pic>
        <p:nvPicPr>
          <p:cNvPr id="5122" name="Picture 2" descr="C:\Users\OFFICE 4\Desktop\entrepreneurship-development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81200"/>
            <a:ext cx="584647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9413" y="1935650"/>
            <a:ext cx="5845175" cy="438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819400"/>
            <a:ext cx="5715000" cy="1722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Thank you</a:t>
            </a:r>
            <a:endParaRPr lang="en-US" sz="8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On-screen Show (4:3)</PresentationFormat>
  <Paragraphs>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Constantia</vt:lpstr>
      <vt:lpstr>Times New Roman</vt:lpstr>
      <vt:lpstr>Wingdings 2</vt:lpstr>
      <vt:lpstr>Flow</vt:lpstr>
      <vt:lpstr>Topic-ENTREPRENRUESHIP DEVELOPMENT </vt:lpstr>
      <vt:lpstr>PowerPoint Presentation</vt:lpstr>
      <vt:lpstr>PowerPoint Presentation</vt:lpstr>
      <vt:lpstr>PowerPoint Presentation</vt:lpstr>
      <vt:lpstr>ENTREPRENEUR DEFINATION AND CONCEPT</vt:lpstr>
      <vt:lpstr>CHARACTERISTICS OF ENTREPRENEUR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Topic-ENTREPRENRUESHIP DEVELOPMENT </dc:title>
  <dc:creator>OFFICE 4</dc:creator>
  <cp:lastModifiedBy>IQAC</cp:lastModifiedBy>
  <cp:revision>2</cp:revision>
  <dcterms:created xsi:type="dcterms:W3CDTF">2020-02-28T08:24:51Z</dcterms:created>
  <dcterms:modified xsi:type="dcterms:W3CDTF">2020-02-28T08:39:56Z</dcterms:modified>
</cp:coreProperties>
</file>