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8" r:id="rId4"/>
    <p:sldId id="266" r:id="rId5"/>
    <p:sldId id="259" r:id="rId6"/>
    <p:sldId id="260" r:id="rId7"/>
    <p:sldId id="264" r:id="rId8"/>
    <p:sldId id="261" r:id="rId9"/>
    <p:sldId id="265"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D860983-742C-401E-94D8-8CE62898B214}" type="datetimeFigureOut">
              <a:rPr lang="en-US" smtClean="0"/>
              <a:pPr/>
              <a:t>2/28/2020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D6C7CA-DE99-42C8-8B12-2A1E9831F6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60983-742C-401E-94D8-8CE62898B214}"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6C7CA-DE99-42C8-8B12-2A1E9831F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60983-742C-401E-94D8-8CE62898B214}" type="datetimeFigureOut">
              <a:rPr lang="en-US" smtClean="0"/>
              <a:pPr/>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6C7CA-DE99-42C8-8B12-2A1E9831F6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D860983-742C-401E-94D8-8CE62898B214}" type="datetimeFigureOut">
              <a:rPr lang="en-US" smtClean="0"/>
              <a:pPr/>
              <a:t>2/28/2020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7D6C7CA-DE99-42C8-8B12-2A1E9831F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D860983-742C-401E-94D8-8CE62898B214}" type="datetimeFigureOut">
              <a:rPr lang="en-US" smtClean="0"/>
              <a:pPr/>
              <a:t>2/28/2020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7D6C7CA-DE99-42C8-8B12-2A1E9831F68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D860983-742C-401E-94D8-8CE62898B214}" type="datetimeFigureOut">
              <a:rPr lang="en-US" smtClean="0"/>
              <a:pPr/>
              <a:t>2/28/2020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7D6C7CA-DE99-42C8-8B12-2A1E9831F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D860983-742C-401E-94D8-8CE62898B214}" type="datetimeFigureOut">
              <a:rPr lang="en-US" smtClean="0"/>
              <a:pPr/>
              <a:t>2/28/2020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7D6C7CA-DE99-42C8-8B12-2A1E9831F6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860983-742C-401E-94D8-8CE62898B214}" type="datetimeFigureOut">
              <a:rPr lang="en-US" smtClean="0"/>
              <a:pPr/>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6C7CA-DE99-42C8-8B12-2A1E9831F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D860983-742C-401E-94D8-8CE62898B214}" type="datetimeFigureOut">
              <a:rPr lang="en-US" smtClean="0"/>
              <a:pPr/>
              <a:t>2/28/2020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7D6C7CA-DE99-42C8-8B12-2A1E9831F6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D860983-742C-401E-94D8-8CE62898B214}" type="datetimeFigureOut">
              <a:rPr lang="en-US" smtClean="0"/>
              <a:pPr/>
              <a:t>2/28/2020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7D6C7CA-DE99-42C8-8B12-2A1E9831F6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D860983-742C-401E-94D8-8CE62898B214}" type="datetimeFigureOut">
              <a:rPr lang="en-US" smtClean="0"/>
              <a:pPr/>
              <a:t>2/28/2020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7D6C7CA-DE99-42C8-8B12-2A1E9831F6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860983-742C-401E-94D8-8CE62898B214}" type="datetimeFigureOut">
              <a:rPr lang="en-US" smtClean="0"/>
              <a:pPr/>
              <a:t>2/28/2020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D6C7CA-DE99-42C8-8B12-2A1E9831F6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8062912" cy="1433512"/>
          </a:xfrm>
        </p:spPr>
        <p:txBody>
          <a:bodyPr/>
          <a:lstStyle/>
          <a:p>
            <a:pPr algn="ctr"/>
            <a:r>
              <a:rPr lang="en-US" dirty="0" smtClean="0">
                <a:latin typeface="Times New Roman" pitchFamily="18" charset="0"/>
                <a:cs typeface="Times New Roman" pitchFamily="18" charset="0"/>
              </a:rPr>
              <a:t>TOPIC- COMPUTARIZED ACCOUNTING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081088" y="3352800"/>
            <a:ext cx="8062912" cy="1752600"/>
          </a:xfrm>
        </p:spPr>
        <p:txBody>
          <a:bodyPr>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PREPARED AND PRESENTED BY</a:t>
            </a:r>
          </a:p>
          <a:p>
            <a:r>
              <a:rPr lang="en-US"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-SIMIN SHIAKH</a:t>
            </a:r>
            <a:endParaRPr lang="en-US"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a:bodyPr>
          <a:lstStyle/>
          <a:p>
            <a:r>
              <a:rPr lang="en-US" b="1" dirty="0" smtClean="0"/>
              <a:t>Relieve Monotony:</a:t>
            </a:r>
            <a:r>
              <a:rPr lang="en-US" dirty="0" smtClean="0"/>
              <a:t> Computerized accounting reduces the monotony of doing repetitive accounting jobs. Which are tiresome and time-consuming.</a:t>
            </a:r>
          </a:p>
          <a:p>
            <a:r>
              <a:rPr lang="en-US" b="1" dirty="0" smtClean="0"/>
              <a:t> Facilitates Standardization:</a:t>
            </a:r>
            <a:r>
              <a:rPr lang="en-US" dirty="0" smtClean="0"/>
              <a:t> Computerized accounting provides standardization of accounting routines and procedures. Therefore, it ensures standardization in the accounting records.</a:t>
            </a:r>
          </a:p>
          <a:p>
            <a:r>
              <a:rPr lang="en-US" b="1" dirty="0" smtClean="0"/>
              <a:t>Minimizes Mathematical Errors:</a:t>
            </a:r>
            <a:r>
              <a:rPr lang="en-US" dirty="0" smtClean="0"/>
              <a:t> While doing mathematical work with computers, errors are virtually eliminated unless the data is entered improperly in the system.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8229600" cy="1399032"/>
          </a:xfrm>
        </p:spPr>
        <p:txBody>
          <a:bodyPr>
            <a:noAutofit/>
          </a:bodyPr>
          <a:lstStyle/>
          <a:p>
            <a:r>
              <a:rPr lang="en-US" sz="9600" dirty="0" smtClean="0"/>
              <a:t>THANK YOU</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as.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Computerized </a:t>
            </a:r>
            <a:r>
              <a:rPr lang="en-US" dirty="0"/>
              <a:t>accounting system is a software that helps businesses to manage the big financial transactions, data, reports, and statements with high efficiency, speed, and better accuracy. Better quality work, lower operating costs, better efficiency, greater accuracy, minimum errors are some of the advantages of Computerized Accounting.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0e6ded231e1e767a388ae2f22bf06ef.jpg"/>
          <p:cNvPicPr>
            <a:picLocks noGrp="1" noChangeAspect="1"/>
          </p:cNvPicPr>
          <p:nvPr>
            <p:ph idx="1"/>
          </p:nvPr>
        </p:nvPicPr>
        <p:blipFill>
          <a:blip r:embed="rId2"/>
          <a:srcRect l="5319" r="6383"/>
          <a:stretch>
            <a:fillRect/>
          </a:stretch>
        </p:blipFill>
        <p:spPr>
          <a:xfrm>
            <a:off x="381000" y="228600"/>
            <a:ext cx="8382000" cy="6477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Need for Computerized Accounting</a:t>
            </a:r>
            <a:br>
              <a:rPr lang="en-US" b="1" dirty="0" smtClean="0"/>
            </a:br>
            <a:endParaRPr lang="en-US" dirty="0"/>
          </a:p>
        </p:txBody>
      </p:sp>
      <p:sp>
        <p:nvSpPr>
          <p:cNvPr id="3" name="Content Placeholder 2"/>
          <p:cNvSpPr>
            <a:spLocks noGrp="1"/>
          </p:cNvSpPr>
          <p:nvPr>
            <p:ph idx="1"/>
          </p:nvPr>
        </p:nvSpPr>
        <p:spPr/>
        <p:txBody>
          <a:bodyPr/>
          <a:lstStyle/>
          <a:p>
            <a:r>
              <a:rPr lang="en-US" dirty="0" smtClean="0"/>
              <a:t>Its</a:t>
            </a:r>
            <a:r>
              <a:rPr lang="en-US" dirty="0"/>
              <a:t> need arises from the benefits of speed, accuracy and lower cost of handling the business transactions. Also, it has the capability to record a large number of transactions with speed and accuracy. It allows quick and quality reporting because of its speed and accuracy.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Features of Computerized Accounting Environment</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83208"/>
          </a:xfrm>
        </p:spPr>
        <p:txBody>
          <a:bodyPr>
            <a:normAutofit fontScale="85000" lnSpcReduction="20000"/>
          </a:bodyPr>
          <a:lstStyle/>
          <a:p>
            <a:r>
              <a:rPr lang="en-US" b="1" dirty="0" smtClean="0"/>
              <a:t>Simple </a:t>
            </a:r>
            <a:r>
              <a:rPr lang="en-US" b="1" dirty="0"/>
              <a:t>and Integrated:</a:t>
            </a:r>
            <a:r>
              <a:rPr lang="en-US" dirty="0"/>
              <a:t> It helps all businesses by automating and integrating all the business activities. Such activities may be sales, finance, purchase, inventory, and manufacturing etc. It also facilitates the arrangement of accurate and up-to-date business information in a readily usable form.</a:t>
            </a:r>
          </a:p>
          <a:p>
            <a:r>
              <a:rPr lang="en-US" b="1" dirty="0"/>
              <a:t>Accuracy &amp; Speed:</a:t>
            </a:r>
            <a:r>
              <a:rPr lang="en-US" dirty="0"/>
              <a:t> </a:t>
            </a:r>
            <a:r>
              <a:rPr lang="en-US" dirty="0" smtClean="0"/>
              <a:t>Computerized </a:t>
            </a:r>
            <a:r>
              <a:rPr lang="en-US" dirty="0"/>
              <a:t>accounting has customized templates for users which allows fast and accurate data entry. Thus, after recording the transactions it generates the information and reports automatically.</a:t>
            </a:r>
          </a:p>
          <a:p>
            <a:r>
              <a:rPr lang="en-US" b="1" dirty="0"/>
              <a:t>Scalability:</a:t>
            </a:r>
            <a:r>
              <a:rPr lang="en-US" dirty="0"/>
              <a:t> It has the flexibility to record the transactions with the changing volume of business.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en-US" b="1" dirty="0" smtClean="0"/>
              <a:t>Instant Reporting:</a:t>
            </a:r>
            <a:r>
              <a:rPr lang="en-US" dirty="0" smtClean="0"/>
              <a:t> It can generate a quality report in real time because of high speed and accuracy.</a:t>
            </a:r>
          </a:p>
          <a:p>
            <a:r>
              <a:rPr lang="en-US" b="1" dirty="0" smtClean="0"/>
              <a:t>Security:</a:t>
            </a:r>
            <a:r>
              <a:rPr lang="en-US" dirty="0" smtClean="0"/>
              <a:t> Secured data and information can be kept confidential as compared to the traditional accounting system.</a:t>
            </a:r>
          </a:p>
          <a:p>
            <a:r>
              <a:rPr lang="en-US" b="1" dirty="0" smtClean="0"/>
              <a:t>Quick Decision Making: </a:t>
            </a:r>
            <a:r>
              <a:rPr lang="en-US" dirty="0" smtClean="0"/>
              <a:t>This system Generates real-time, comprehensive MIS reports and ensures access to complete and critical information, instantly.</a:t>
            </a:r>
          </a:p>
          <a:p>
            <a:r>
              <a:rPr lang="en-US" b="1" dirty="0" smtClean="0"/>
              <a:t>Reliability:</a:t>
            </a:r>
            <a:r>
              <a:rPr lang="en-US" dirty="0" smtClean="0"/>
              <a:t> It generates the report with consistency and accuracy. Minimization of errors makes the system more reliable.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Computerized Accounting</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1. Better Quality Work:</a:t>
            </a:r>
            <a:r>
              <a:rPr lang="en-US" dirty="0" smtClean="0"/>
              <a:t> The accounts prepared with the use of computerized accounting system are usually uniform, neat, accurate, and more legible than a manual job.</a:t>
            </a:r>
          </a:p>
          <a:p>
            <a:r>
              <a:rPr lang="en-US" b="1" dirty="0" smtClean="0"/>
              <a:t>Lower Operating Costs:</a:t>
            </a:r>
            <a:r>
              <a:rPr lang="en-US" dirty="0" smtClean="0"/>
              <a:t> Computer is a reliable and time-saving device. The volume of job handled with the help of computerized system results in economy and lower operating costs. The overall operating cost of this system is low in comparison to the traditional system.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fontScale="85000" lnSpcReduction="20000"/>
          </a:bodyPr>
          <a:lstStyle/>
          <a:p>
            <a:r>
              <a:rPr lang="en-US" b="1" dirty="0" smtClean="0"/>
              <a:t>Improves Efficiency:</a:t>
            </a:r>
            <a:r>
              <a:rPr lang="en-US" dirty="0" smtClean="0"/>
              <a:t> This system is more efficient in comparison to the traditional system. The computer makes sure speed and accuracy in preparing the records and accounts and thus, increases the efficiency of employees.</a:t>
            </a:r>
          </a:p>
          <a:p>
            <a:r>
              <a:rPr lang="en-US" b="1" dirty="0" smtClean="0"/>
              <a:t>Facilitates Better Control:</a:t>
            </a:r>
            <a:r>
              <a:rPr lang="en-US" dirty="0" smtClean="0"/>
              <a:t> From the management point of view, there is greater control possible and more information may be available with the use of the computer in accounting. It ensures efficient performance in accounting records.</a:t>
            </a:r>
          </a:p>
          <a:p>
            <a:r>
              <a:rPr lang="en-US" b="1" dirty="0" smtClean="0"/>
              <a:t>Greater Accuracy:</a:t>
            </a:r>
            <a:r>
              <a:rPr lang="en-US" dirty="0" smtClean="0"/>
              <a:t> Computerized accounting make sure accuracy in accounting records and statements. It prevents clerical errors and omissions in records.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TotalTime>
  <Words>103</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TOPIC- COMPUTARIZED ACCOUNTING</vt:lpstr>
      <vt:lpstr>Slide 2</vt:lpstr>
      <vt:lpstr>INTRODUCTION</vt:lpstr>
      <vt:lpstr>Slide 4</vt:lpstr>
      <vt:lpstr>Need for Computerized Accounting </vt:lpstr>
      <vt:lpstr>Features of Computerized Accounting Environment </vt:lpstr>
      <vt:lpstr>Slide 7</vt:lpstr>
      <vt:lpstr>Advantages of Computerized Accounting </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COMPUTARIZED ACCOUNTING</dc:title>
  <dc:creator>OFFICE 4</dc:creator>
  <cp:lastModifiedBy>OFFICE 4</cp:lastModifiedBy>
  <cp:revision>3</cp:revision>
  <dcterms:created xsi:type="dcterms:W3CDTF">2020-02-28T06:01:36Z</dcterms:created>
  <dcterms:modified xsi:type="dcterms:W3CDTF">2020-02-28T06:27:15Z</dcterms:modified>
</cp:coreProperties>
</file>