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407A62-751B-4925-A22E-C9839F1FE5F1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CCE90E-631E-4CD2-8A34-7D24B149E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Topic- Analysis of Different Media of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267200"/>
            <a:ext cx="5114778" cy="1101248"/>
          </a:xfrm>
        </p:spPr>
        <p:txBody>
          <a:bodyPr/>
          <a:lstStyle/>
          <a:p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Prepared and presented by- Asst. Prof. </a:t>
            </a:r>
            <a:r>
              <a:rPr lang="en-US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Simin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Shaikh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acteristics-of-electronic-media-3-638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153400" cy="6705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dia-multimedia-digital-media-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_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-internet-presentation-8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19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Opulent</vt:lpstr>
      <vt:lpstr>Topic- Analysis of Different Media of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 Analysis of Different Media of Communication</dc:title>
  <dc:creator>OFFICE 4</dc:creator>
  <cp:lastModifiedBy>Moderni</cp:lastModifiedBy>
  <cp:revision>3</cp:revision>
  <dcterms:created xsi:type="dcterms:W3CDTF">2020-02-28T05:15:54Z</dcterms:created>
  <dcterms:modified xsi:type="dcterms:W3CDTF">2020-03-02T11:41:42Z</dcterms:modified>
</cp:coreProperties>
</file>